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2"/>
    <p:sldMasterId id="2147483674" r:id="rId3"/>
    <p:sldMasterId id="2147483688" r:id="rId4"/>
  </p:sldMasterIdLst>
  <p:notesMasterIdLst>
    <p:notesMasterId r:id="rId54"/>
  </p:notesMasterIdLst>
  <p:handoutMasterIdLst>
    <p:handoutMasterId r:id="rId55"/>
  </p:handoutMasterIdLst>
  <p:sldIdLst>
    <p:sldId id="378" r:id="rId5"/>
    <p:sldId id="374" r:id="rId6"/>
    <p:sldId id="375" r:id="rId7"/>
    <p:sldId id="376" r:id="rId8"/>
    <p:sldId id="380" r:id="rId9"/>
    <p:sldId id="383" r:id="rId10"/>
    <p:sldId id="264" r:id="rId11"/>
    <p:sldId id="276" r:id="rId12"/>
    <p:sldId id="381" r:id="rId13"/>
    <p:sldId id="368" r:id="rId14"/>
    <p:sldId id="371" r:id="rId15"/>
    <p:sldId id="370" r:id="rId16"/>
    <p:sldId id="278" r:id="rId17"/>
    <p:sldId id="280" r:id="rId18"/>
    <p:sldId id="281" r:id="rId19"/>
    <p:sldId id="282" r:id="rId20"/>
    <p:sldId id="283" r:id="rId21"/>
    <p:sldId id="385" r:id="rId22"/>
    <p:sldId id="386" r:id="rId23"/>
    <p:sldId id="387" r:id="rId24"/>
    <p:sldId id="388" r:id="rId25"/>
    <p:sldId id="397" r:id="rId26"/>
    <p:sldId id="390" r:id="rId27"/>
    <p:sldId id="391" r:id="rId28"/>
    <p:sldId id="392" r:id="rId29"/>
    <p:sldId id="393" r:id="rId30"/>
    <p:sldId id="394" r:id="rId31"/>
    <p:sldId id="395" r:id="rId32"/>
    <p:sldId id="396" r:id="rId33"/>
    <p:sldId id="398" r:id="rId34"/>
    <p:sldId id="399" r:id="rId35"/>
    <p:sldId id="400" r:id="rId36"/>
    <p:sldId id="401" r:id="rId37"/>
    <p:sldId id="402" r:id="rId38"/>
    <p:sldId id="403" r:id="rId39"/>
    <p:sldId id="404" r:id="rId40"/>
    <p:sldId id="405" r:id="rId41"/>
    <p:sldId id="406" r:id="rId42"/>
    <p:sldId id="407" r:id="rId43"/>
    <p:sldId id="412" r:id="rId44"/>
    <p:sldId id="413" r:id="rId45"/>
    <p:sldId id="408" r:id="rId46"/>
    <p:sldId id="409" r:id="rId47"/>
    <p:sldId id="410" r:id="rId48"/>
    <p:sldId id="414" r:id="rId49"/>
    <p:sldId id="415" r:id="rId50"/>
    <p:sldId id="416" r:id="rId51"/>
    <p:sldId id="417" r:id="rId52"/>
    <p:sldId id="418" r:id="rId53"/>
  </p:sldIdLst>
  <p:sldSz cx="10058400" cy="77724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168" userDrawn="1">
          <p15:clr>
            <a:srgbClr val="A4A3A4"/>
          </p15:clr>
        </p15:guide>
        <p15:guide id="2" orient="horz" pos="2448" userDrawn="1">
          <p15:clr>
            <a:srgbClr val="A4A3A4"/>
          </p15:clr>
        </p15:guide>
        <p15:guide id="3" pos="3268" userDrawn="1">
          <p15:clr>
            <a:srgbClr val="A4A3A4"/>
          </p15:clr>
        </p15:guide>
        <p15:guide id="4" orient="horz" pos="2548" userDrawn="1">
          <p15:clr>
            <a:srgbClr val="A4A3A4"/>
          </p15:clr>
        </p15:guide>
        <p15:guide id="5" orient="horz" pos="2648" userDrawn="1">
          <p15:clr>
            <a:srgbClr val="A4A3A4"/>
          </p15:clr>
        </p15:guide>
        <p15:guide id="6" orient="horz" pos="2748" userDrawn="1">
          <p15:clr>
            <a:srgbClr val="A4A3A4"/>
          </p15:clr>
        </p15:guide>
        <p15:guide id="7" pos="3368" userDrawn="1">
          <p15:clr>
            <a:srgbClr val="A4A3A4"/>
          </p15:clr>
        </p15:guide>
        <p15:guide id="8" orient="horz" pos="2848" userDrawn="1">
          <p15:clr>
            <a:srgbClr val="A4A3A4"/>
          </p15:clr>
        </p15:guide>
        <p15:guide id="9" pos="3468"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9DA82"/>
    <a:srgbClr val="C8C949"/>
    <a:srgbClr val="EA9293"/>
    <a:srgbClr val="E88586"/>
    <a:srgbClr val="C72C2C"/>
    <a:srgbClr val="CACC4F"/>
    <a:srgbClr val="CACC51"/>
    <a:srgbClr val="1C5F9E"/>
    <a:srgbClr val="427AAE"/>
    <a:srgbClr val="E4717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765" autoAdjust="0"/>
    <p:restoredTop sz="72325" autoAdjust="0"/>
  </p:normalViewPr>
  <p:slideViewPr>
    <p:cSldViewPr snapToGrid="0">
      <p:cViewPr>
        <p:scale>
          <a:sx n="25" d="100"/>
          <a:sy n="25" d="100"/>
        </p:scale>
        <p:origin x="2310" y="936"/>
      </p:cViewPr>
      <p:guideLst>
        <p:guide pos="3168"/>
        <p:guide orient="horz" pos="2448"/>
        <p:guide pos="3268"/>
        <p:guide orient="horz" pos="2548"/>
        <p:guide orient="horz" pos="2648"/>
        <p:guide orient="horz" pos="2748"/>
        <p:guide pos="3368"/>
        <p:guide orient="horz" pos="2848"/>
        <p:guide pos="3468"/>
      </p:guideLst>
    </p:cSldViewPr>
  </p:slideViewPr>
  <p:outlineViewPr>
    <p:cViewPr>
      <p:scale>
        <a:sx n="33" d="100"/>
        <a:sy n="33" d="100"/>
      </p:scale>
      <p:origin x="0" y="0"/>
    </p:cViewPr>
  </p:outlineViewPr>
  <p:notesTextViewPr>
    <p:cViewPr>
      <p:scale>
        <a:sx n="125" d="100"/>
        <a:sy n="125" d="100"/>
      </p:scale>
      <p:origin x="0" y="0"/>
    </p:cViewPr>
  </p:notesTextViewPr>
  <p:sorterViewPr>
    <p:cViewPr>
      <p:scale>
        <a:sx n="100" d="100"/>
        <a:sy n="100" d="100"/>
      </p:scale>
      <p:origin x="0" y="0"/>
    </p:cViewPr>
  </p:sorterViewPr>
  <p:notesViewPr>
    <p:cSldViewPr snapToGrid="0">
      <p:cViewPr varScale="1">
        <p:scale>
          <a:sx n="84" d="100"/>
          <a:sy n="84" d="100"/>
        </p:scale>
        <p:origin x="2706" y="9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handoutMaster" Target="handoutMasters/handoutMaster1.xml"/><Relationship Id="rId7" Type="http://schemas.openxmlformats.org/officeDocument/2006/relationships/slide" Target="slides/slide3.xml"/><Relationship Id="rId2" Type="http://schemas.openxmlformats.org/officeDocument/2006/relationships/slideMaster" Target="slideMasters/slideMaster1.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theme" Target="theme/theme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3.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slideMaster" Target="slideMasters/slideMaster2.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viewProps" Target="view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8D6FE3C-34D8-4B4B-9273-D907B0A3B964}" type="datetimeFigureOut">
              <a:rPr lang="en-US"/>
              <a:t>15-03-2017</a:t>
            </a:fld>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169A89D-734B-4FAD-B6E7-2B864E72E489}" type="slidenum">
              <a:rPr/>
              <a:t>‹#›</a:t>
            </a:fld>
            <a:endParaRPr/>
          </a:p>
        </p:txBody>
      </p:sp>
    </p:spTree>
    <p:extLst>
      <p:ext uri="{BB962C8B-B14F-4D97-AF65-F5344CB8AC3E}">
        <p14:creationId xmlns:p14="http://schemas.microsoft.com/office/powerpoint/2010/main" val="291920367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D0FF5F4-5691-49AF-9E16-FB22826F7264}" type="datetimeFigureOut">
              <a:rPr lang="en-US"/>
              <a:t>15-03-2017</a:t>
            </a:fld>
            <a:endParaRPr/>
          </a:p>
        </p:txBody>
      </p:sp>
      <p:sp>
        <p:nvSpPr>
          <p:cNvPr id="4" name="Slide Image Placeholder 3"/>
          <p:cNvSpPr>
            <a:spLocks noGrp="1" noRot="1" noChangeAspect="1"/>
          </p:cNvSpPr>
          <p:nvPr>
            <p:ph type="sldImg" idx="2"/>
          </p:nvPr>
        </p:nvSpPr>
        <p:spPr>
          <a:xfrm>
            <a:off x="1431925" y="1143000"/>
            <a:ext cx="3994150" cy="30861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a:t>Click to edit Master text styles</a:t>
            </a:r>
          </a:p>
          <a:p>
            <a:pPr lvl="1"/>
            <a:r>
              <a:rPr/>
              <a:t>Second level</a:t>
            </a:r>
          </a:p>
          <a:p>
            <a:pPr lvl="2"/>
            <a:r>
              <a:rPr/>
              <a:t>Third level</a:t>
            </a:r>
          </a:p>
          <a:p>
            <a:pPr lvl="3"/>
            <a:r>
              <a:rPr/>
              <a:t>Fourth level</a:t>
            </a:r>
          </a:p>
          <a:p>
            <a:pPr lvl="4"/>
            <a:r>
              <a:rPr/>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52A89D7-7603-4ECB-ADF6-F6CF2BE4F401}" type="slidenum">
              <a:rPr/>
              <a:t>‹#›</a:t>
            </a:fld>
            <a:endParaRPr/>
          </a:p>
        </p:txBody>
      </p:sp>
    </p:spTree>
    <p:extLst>
      <p:ext uri="{BB962C8B-B14F-4D97-AF65-F5344CB8AC3E}">
        <p14:creationId xmlns:p14="http://schemas.microsoft.com/office/powerpoint/2010/main" val="29258489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s-ES" sz="1200" kern="1200" baseline="0" dirty="0">
                <a:solidFill>
                  <a:schemeClr val="tx1"/>
                </a:solidFill>
                <a:latin typeface="+mn-lt"/>
                <a:ea typeface="+mn-ea"/>
                <a:cs typeface="+mn-cs"/>
              </a:rPr>
              <a:t>Este trabajo de investigación trata de lo actualmente conocido como BI o Inteligencia de negocios y sus implementaciones en el mundo real, en este caso aplicado a la ANDE, con el objetivo de obtener información de utilidad.</a:t>
            </a:r>
          </a:p>
          <a:p>
            <a:pPr rtl="0"/>
            <a:br>
              <a:rPr lang="es-ES" sz="1200" kern="1200" baseline="0" dirty="0">
                <a:solidFill>
                  <a:schemeClr val="tx1"/>
                </a:solidFill>
                <a:latin typeface="+mn-lt"/>
                <a:ea typeface="+mn-ea"/>
                <a:cs typeface="+mn-cs"/>
              </a:rPr>
            </a:br>
            <a:r>
              <a:rPr lang="es-ES" sz="1200" kern="1200" baseline="0" dirty="0">
                <a:solidFill>
                  <a:schemeClr val="tx1"/>
                </a:solidFill>
                <a:latin typeface="+mn-lt"/>
                <a:ea typeface="+mn-ea"/>
                <a:cs typeface="+mn-cs"/>
              </a:rPr>
              <a:t>Abarcaremos las tecnologías y componentes de BI(Inteligencia de Negocios) y sus aplicaciones fuera del contexto académico, por lo cual expondremos un caso práctico empleado a datos obtenidos de la Administración Nacional de Electricidad - ANDE y nuestro objetivo es obtener información de calidad a partir de los datos de esta institución.</a:t>
            </a:r>
          </a:p>
          <a:p>
            <a:br>
              <a:rPr lang="es-ES" sz="1200" kern="1200" baseline="0" dirty="0">
                <a:solidFill>
                  <a:schemeClr val="tx1"/>
                </a:solidFill>
                <a:latin typeface="+mn-lt"/>
                <a:ea typeface="+mn-ea"/>
                <a:cs typeface="+mn-cs"/>
              </a:rPr>
            </a:br>
            <a:r>
              <a:rPr lang="es-ES" sz="1200" kern="1200" baseline="0" dirty="0">
                <a:solidFill>
                  <a:schemeClr val="tx1"/>
                </a:solidFill>
                <a:latin typeface="+mn-lt"/>
                <a:ea typeface="+mn-ea"/>
                <a:cs typeface="+mn-cs"/>
              </a:rPr>
              <a:t>Comenzaremos por dar una breve introducción de lo que es Inteligencia de Negocios y sus beneficios potenciales, componentes y tecnologías.</a:t>
            </a:r>
            <a:br>
              <a:rPr lang="es-PY" sz="1200" baseline="0" dirty="0"/>
            </a:br>
            <a:endParaRPr lang="es-PY" sz="1200" baseline="0" dirty="0"/>
          </a:p>
          <a:p>
            <a:pPr rtl="0"/>
            <a:r>
              <a:rPr lang="es-ES" sz="1200" kern="1200" baseline="0" dirty="0">
                <a:solidFill>
                  <a:schemeClr val="tx1"/>
                </a:solidFill>
                <a:latin typeface="+mn-lt"/>
                <a:ea typeface="+mn-ea"/>
                <a:cs typeface="+mn-cs"/>
              </a:rPr>
              <a:t>Aplicaremos el conocimiento adquirido sobre DATA DISCOVERY y ANALISIS DE DATOS utilizando la herramienta TABLEAU y mencionaremos las ventajas que nos llevó a la </a:t>
            </a:r>
            <a:r>
              <a:rPr lang="es-ES" sz="1200" kern="1200" baseline="0" dirty="0" err="1">
                <a:solidFill>
                  <a:schemeClr val="tx1"/>
                </a:solidFill>
                <a:latin typeface="+mn-lt"/>
                <a:ea typeface="+mn-ea"/>
                <a:cs typeface="+mn-cs"/>
              </a:rPr>
              <a:t>selecci</a:t>
            </a:r>
            <a:r>
              <a:rPr lang="es-PY" sz="1200" kern="1200" baseline="0" dirty="0" err="1">
                <a:solidFill>
                  <a:schemeClr val="tx1"/>
                </a:solidFill>
                <a:latin typeface="+mn-lt"/>
                <a:ea typeface="+mn-ea"/>
                <a:cs typeface="+mn-cs"/>
              </a:rPr>
              <a:t>ón</a:t>
            </a:r>
            <a:r>
              <a:rPr lang="es-PY" sz="1200" kern="1200" baseline="0" dirty="0">
                <a:solidFill>
                  <a:schemeClr val="tx1"/>
                </a:solidFill>
                <a:latin typeface="+mn-lt"/>
                <a:ea typeface="+mn-ea"/>
                <a:cs typeface="+mn-cs"/>
              </a:rPr>
              <a:t> de TABLEAU </a:t>
            </a:r>
            <a:r>
              <a:rPr lang="es-ES" sz="1200" kern="1200" baseline="0" dirty="0">
                <a:solidFill>
                  <a:schemeClr val="tx1"/>
                </a:solidFill>
                <a:latin typeface="+mn-lt"/>
                <a:ea typeface="+mn-ea"/>
                <a:cs typeface="+mn-cs"/>
              </a:rPr>
              <a:t>como herramienta de análisis, basándonos en el cuadrante mágico de </a:t>
            </a:r>
            <a:r>
              <a:rPr lang="es-ES" sz="1200" kern="1200" baseline="0" dirty="0" err="1">
                <a:solidFill>
                  <a:schemeClr val="tx1"/>
                </a:solidFill>
                <a:latin typeface="+mn-lt"/>
                <a:ea typeface="+mn-ea"/>
                <a:cs typeface="+mn-cs"/>
              </a:rPr>
              <a:t>Gartner</a:t>
            </a:r>
            <a:r>
              <a:rPr lang="en-US" sz="1200" kern="1200" baseline="0" dirty="0">
                <a:solidFill>
                  <a:schemeClr val="tx1"/>
                </a:solidFill>
                <a:latin typeface="+mn-lt"/>
                <a:ea typeface="+mn-ea"/>
                <a:cs typeface="+mn-cs"/>
              </a:rPr>
              <a:t>(</a:t>
            </a:r>
            <a:r>
              <a:rPr lang="es-ES" sz="1200" kern="1200" baseline="0" dirty="0">
                <a:solidFill>
                  <a:schemeClr val="tx1"/>
                </a:solidFill>
                <a:latin typeface="+mn-lt"/>
                <a:ea typeface="+mn-ea"/>
                <a:cs typeface="+mn-cs"/>
              </a:rPr>
              <a:t>GARTNER es una de las consultoras líderes en el área).</a:t>
            </a:r>
          </a:p>
          <a:p>
            <a:br>
              <a:rPr lang="es-ES" sz="1200" kern="1200" baseline="0" dirty="0">
                <a:solidFill>
                  <a:schemeClr val="tx1"/>
                </a:solidFill>
                <a:latin typeface="+mn-lt"/>
                <a:ea typeface="+mn-ea"/>
                <a:cs typeface="+mn-cs"/>
              </a:rPr>
            </a:br>
            <a:r>
              <a:rPr lang="es-ES" sz="1200" kern="1200" baseline="0" dirty="0">
                <a:solidFill>
                  <a:schemeClr val="tx1"/>
                </a:solidFill>
                <a:latin typeface="+mn-lt"/>
                <a:ea typeface="+mn-ea"/>
                <a:cs typeface="+mn-cs"/>
              </a:rPr>
              <a:t>Finalizamos con ejemplos de algunos paneles indicadores que se realizaron con datos de la ANDE y también agregamos como un plus un </a:t>
            </a:r>
            <a:r>
              <a:rPr lang="es-ES" sz="1200" kern="1200" baseline="0" dirty="0" err="1">
                <a:solidFill>
                  <a:schemeClr val="tx1"/>
                </a:solidFill>
                <a:latin typeface="+mn-lt"/>
                <a:ea typeface="+mn-ea"/>
                <a:cs typeface="+mn-cs"/>
              </a:rPr>
              <a:t>dashboard</a:t>
            </a:r>
            <a:r>
              <a:rPr lang="es-ES" sz="1200" kern="1200" baseline="0" dirty="0">
                <a:solidFill>
                  <a:schemeClr val="tx1"/>
                </a:solidFill>
                <a:latin typeface="+mn-lt"/>
                <a:ea typeface="+mn-ea"/>
                <a:cs typeface="+mn-cs"/>
              </a:rPr>
              <a:t>  que demuestra lo sencillo que es cruzar datos de dos instituciones distintas en esta caso la DGEEC y la ANDE en la herramienta </a:t>
            </a:r>
            <a:r>
              <a:rPr lang="es-ES" sz="1200" kern="1200" baseline="0" dirty="0" err="1">
                <a:solidFill>
                  <a:schemeClr val="tx1"/>
                </a:solidFill>
                <a:latin typeface="+mn-lt"/>
                <a:ea typeface="+mn-ea"/>
                <a:cs typeface="+mn-cs"/>
              </a:rPr>
              <a:t>tablau</a:t>
            </a:r>
            <a:r>
              <a:rPr lang="es-ES" sz="1200" kern="1200" baseline="0" dirty="0">
                <a:solidFill>
                  <a:schemeClr val="tx1"/>
                </a:solidFill>
                <a:latin typeface="+mn-lt"/>
                <a:ea typeface="+mn-ea"/>
                <a:cs typeface="+mn-cs"/>
              </a:rPr>
              <a:t>. </a:t>
            </a:r>
            <a:endParaRPr lang="es-PY" sz="1200" dirty="0"/>
          </a:p>
          <a:p>
            <a:endParaRPr lang="en-US" dirty="0"/>
          </a:p>
        </p:txBody>
      </p:sp>
      <p:sp>
        <p:nvSpPr>
          <p:cNvPr id="4" name="Slide Number Placeholder 3"/>
          <p:cNvSpPr>
            <a:spLocks noGrp="1"/>
          </p:cNvSpPr>
          <p:nvPr>
            <p:ph type="sldNum" sz="quarter" idx="10"/>
          </p:nvPr>
        </p:nvSpPr>
        <p:spPr/>
        <p:txBody>
          <a:bodyPr/>
          <a:lstStyle/>
          <a:p>
            <a:fld id="{952A89D7-7603-4ECB-ADF6-F6CF2BE4F401}" type="slidenum">
              <a:rPr lang="en-US" smtClean="0"/>
              <a:t>3</a:t>
            </a:fld>
            <a:endParaRPr lang="en-US"/>
          </a:p>
        </p:txBody>
      </p:sp>
    </p:spTree>
    <p:extLst>
      <p:ext uri="{BB962C8B-B14F-4D97-AF65-F5344CB8AC3E}">
        <p14:creationId xmlns:p14="http://schemas.microsoft.com/office/powerpoint/2010/main" val="28061014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PY" sz="1200" b="0" i="0" kern="1200" dirty="0">
                <a:solidFill>
                  <a:schemeClr val="tx1"/>
                </a:solidFill>
                <a:effectLst/>
                <a:latin typeface="+mn-lt"/>
                <a:ea typeface="+mn-ea"/>
                <a:cs typeface="+mn-cs"/>
              </a:rPr>
              <a:t>El cuadrante mágico de </a:t>
            </a:r>
            <a:r>
              <a:rPr lang="es-PY" sz="1200" b="0" i="0" kern="1200" dirty="0" err="1">
                <a:solidFill>
                  <a:schemeClr val="tx1"/>
                </a:solidFill>
                <a:effectLst/>
                <a:latin typeface="+mn-lt"/>
                <a:ea typeface="+mn-ea"/>
                <a:cs typeface="+mn-cs"/>
              </a:rPr>
              <a:t>gartner</a:t>
            </a:r>
            <a:r>
              <a:rPr lang="es-PY" sz="1200" b="0" i="0" kern="1200" dirty="0">
                <a:solidFill>
                  <a:schemeClr val="tx1"/>
                </a:solidFill>
                <a:effectLst/>
                <a:latin typeface="+mn-lt"/>
                <a:ea typeface="+mn-ea"/>
                <a:cs typeface="+mn-cs"/>
              </a:rPr>
              <a:t> es utilizado para presentar los resultados de una investigación sobre 4 tipos de proveedores de tecnología.</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s-PY"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PY" sz="1200" b="0" i="0" kern="1200" dirty="0" err="1">
                <a:solidFill>
                  <a:schemeClr val="tx1"/>
                </a:solidFill>
                <a:effectLst/>
                <a:latin typeface="+mn-lt"/>
                <a:ea typeface="+mn-ea"/>
                <a:cs typeface="+mn-cs"/>
              </a:rPr>
              <a:t>Gartner</a:t>
            </a:r>
            <a:r>
              <a:rPr lang="es-PY" sz="1200" b="0" i="0" kern="1200" dirty="0">
                <a:solidFill>
                  <a:schemeClr val="tx1"/>
                </a:solidFill>
                <a:effectLst/>
                <a:latin typeface="+mn-lt"/>
                <a:ea typeface="+mn-ea"/>
                <a:cs typeface="+mn-cs"/>
              </a:rPr>
              <a:t> categoriza sus resultados en cuatro </a:t>
            </a:r>
            <a:r>
              <a:rPr lang="es-PY" sz="1200" b="0" i="0" kern="1200" dirty="0" err="1">
                <a:solidFill>
                  <a:schemeClr val="tx1"/>
                </a:solidFill>
                <a:effectLst/>
                <a:latin typeface="+mn-lt"/>
                <a:ea typeface="+mn-ea"/>
                <a:cs typeface="+mn-cs"/>
              </a:rPr>
              <a:t>cuandrantes</a:t>
            </a:r>
            <a:r>
              <a:rPr lang="es-PY" sz="1200" b="0" i="0" kern="1200" dirty="0">
                <a:solidFill>
                  <a:schemeClr val="tx1"/>
                </a:solidFill>
                <a:effectLst/>
                <a:latin typeface="+mn-lt"/>
                <a:ea typeface="+mn-ea"/>
                <a:cs typeface="+mn-cs"/>
              </a:rPr>
              <a:t> y dos ejes: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s-PY"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PY" sz="1200" b="0" i="0" kern="1200" dirty="0">
                <a:solidFill>
                  <a:schemeClr val="tx1"/>
                </a:solidFill>
                <a:effectLst/>
                <a:latin typeface="+mn-lt"/>
                <a:ea typeface="+mn-ea"/>
                <a:cs typeface="+mn-cs"/>
              </a:rPr>
              <a:t>EJES: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PY" sz="1200" b="0" i="0" kern="1200" dirty="0">
                <a:solidFill>
                  <a:schemeClr val="tx1"/>
                </a:solidFill>
                <a:effectLst/>
                <a:latin typeface="+mn-lt"/>
                <a:ea typeface="+mn-ea"/>
                <a:cs typeface="+mn-cs"/>
              </a:rPr>
              <a:t>El eje X o integridad de la visión es la capacidad de anticiparse y adaptarse a las necesidades del mercado(</a:t>
            </a:r>
            <a:r>
              <a:rPr lang="es-PY" sz="1200" b="0" i="0" kern="1200" dirty="0" err="1">
                <a:solidFill>
                  <a:schemeClr val="tx1"/>
                </a:solidFill>
                <a:effectLst/>
                <a:latin typeface="+mn-lt"/>
                <a:ea typeface="+mn-ea"/>
                <a:cs typeface="+mn-cs"/>
              </a:rPr>
              <a:t>Ej:Office</a:t>
            </a:r>
            <a:r>
              <a:rPr lang="es-PY" sz="1200" b="0" i="0" kern="1200" dirty="0">
                <a:solidFill>
                  <a:schemeClr val="tx1"/>
                </a:solidFill>
                <a:effectLst/>
                <a:latin typeface="+mn-lt"/>
                <a:ea typeface="+mn-ea"/>
                <a:cs typeface="+mn-cs"/>
              </a:rPr>
              <a:t> vs Google </a:t>
            </a:r>
            <a:r>
              <a:rPr lang="es-PY" sz="1200" b="0" i="0" kern="1200" dirty="0" err="1">
                <a:solidFill>
                  <a:schemeClr val="tx1"/>
                </a:solidFill>
                <a:effectLst/>
                <a:latin typeface="+mn-lt"/>
                <a:ea typeface="+mn-ea"/>
                <a:cs typeface="+mn-cs"/>
              </a:rPr>
              <a:t>Docs</a:t>
            </a:r>
            <a:r>
              <a:rPr lang="es-PY" sz="1200" b="0" i="0" kern="1200" dirty="0">
                <a:solidFill>
                  <a:schemeClr val="tx1"/>
                </a:solidFill>
                <a:effectLst/>
                <a:latin typeface="+mn-lt"/>
                <a:ea typeface="+mn-ea"/>
                <a:cs typeface="+mn-cs"/>
              </a:rPr>
              <a:t>, Nokia vs Samsung).</a:t>
            </a:r>
            <a:br>
              <a:rPr lang="es-PY" sz="1200" b="0" i="0" kern="1200" dirty="0">
                <a:solidFill>
                  <a:schemeClr val="tx1"/>
                </a:solidFill>
                <a:effectLst/>
                <a:latin typeface="+mn-lt"/>
                <a:ea typeface="+mn-ea"/>
                <a:cs typeface="+mn-cs"/>
              </a:rPr>
            </a:br>
            <a:r>
              <a:rPr lang="es-PY" sz="1200" b="0" i="0" kern="1200" dirty="0">
                <a:solidFill>
                  <a:schemeClr val="tx1"/>
                </a:solidFill>
                <a:effectLst/>
                <a:latin typeface="+mn-lt"/>
                <a:ea typeface="+mn-ea"/>
                <a:cs typeface="+mn-cs"/>
              </a:rPr>
              <a:t>El eje Y o capacidad para ejecutar es llevar a cabo una visión con un alto nivel de eficiencia.</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br>
              <a:rPr lang="es-PY" sz="1200" b="0" i="0" kern="1200" dirty="0">
                <a:solidFill>
                  <a:schemeClr val="tx1"/>
                </a:solidFill>
                <a:effectLst/>
                <a:latin typeface="+mn-lt"/>
                <a:ea typeface="+mn-ea"/>
                <a:cs typeface="+mn-cs"/>
              </a:rPr>
            </a:br>
            <a:r>
              <a:rPr lang="es-PY" sz="1200" b="0" i="0" kern="1200" dirty="0">
                <a:solidFill>
                  <a:schemeClr val="tx1"/>
                </a:solidFill>
                <a:effectLst/>
                <a:latin typeface="+mn-lt"/>
                <a:ea typeface="+mn-ea"/>
                <a:cs typeface="+mn-cs"/>
              </a:rPr>
              <a:t>CUADRANTES:</a:t>
            </a:r>
          </a:p>
          <a:p>
            <a:pPr algn="l">
              <a:buFont typeface="Arial" panose="020B0604020202020204" pitchFamily="34" charset="0"/>
              <a:buChar char="•"/>
            </a:pPr>
            <a:r>
              <a:rPr lang="es-ES" b="0" i="0" dirty="0">
                <a:solidFill>
                  <a:srgbClr val="333333"/>
                </a:solidFill>
                <a:effectLst/>
                <a:latin typeface="Georgia" panose="02040502050405020303" pitchFamily="18" charset="0"/>
              </a:rPr>
              <a:t>Líderes </a:t>
            </a:r>
            <a:r>
              <a:rPr lang="en-US" b="0" i="0" dirty="0">
                <a:solidFill>
                  <a:srgbClr val="333333"/>
                </a:solidFill>
                <a:effectLst/>
                <a:latin typeface="Georgia" panose="02040502050405020303" pitchFamily="18" charset="0"/>
              </a:rPr>
              <a:t>-&gt;</a:t>
            </a:r>
            <a:r>
              <a:rPr lang="es-ES" b="0" i="0" dirty="0">
                <a:solidFill>
                  <a:srgbClr val="333333"/>
                </a:solidFill>
                <a:effectLst/>
                <a:latin typeface="Georgia" panose="02040502050405020303" pitchFamily="18" charset="0"/>
              </a:rPr>
              <a:t>ejecutan bien su visión actual y están bien posicionados para mañana</a:t>
            </a:r>
          </a:p>
          <a:p>
            <a:pPr algn="l">
              <a:buFont typeface="Arial" panose="020B0604020202020204" pitchFamily="34" charset="0"/>
              <a:buChar char="•"/>
            </a:pPr>
            <a:r>
              <a:rPr lang="es-ES" b="0" i="0" dirty="0">
                <a:solidFill>
                  <a:srgbClr val="333333"/>
                </a:solidFill>
                <a:effectLst/>
                <a:latin typeface="Georgia" panose="02040502050405020303" pitchFamily="18" charset="0"/>
              </a:rPr>
              <a:t>aspirantes -&gt;ejecutan bien hoy o pueden dominar un segmento grande, pero no demuestran una comprensión de la dirección del mercado</a:t>
            </a:r>
          </a:p>
          <a:p>
            <a:pPr algn="l">
              <a:buFont typeface="Arial" panose="020B0604020202020204" pitchFamily="34" charset="0"/>
              <a:buChar char="•"/>
            </a:pPr>
            <a:r>
              <a:rPr lang="es-ES" b="0" i="0" dirty="0">
                <a:solidFill>
                  <a:srgbClr val="333333"/>
                </a:solidFill>
                <a:effectLst/>
                <a:latin typeface="Georgia" panose="02040502050405020303" pitchFamily="18" charset="0"/>
              </a:rPr>
              <a:t>Visionarios -&gt; entienden dónde va el mercado o tienen una visión para cambiar las reglas del mercado, pero todavía no ejecutan bien</a:t>
            </a:r>
          </a:p>
          <a:p>
            <a:pPr algn="l">
              <a:buFont typeface="Arial" panose="020B0604020202020204" pitchFamily="34" charset="0"/>
              <a:buChar char="•"/>
            </a:pPr>
            <a:r>
              <a:rPr lang="es-ES" b="0" i="0" dirty="0">
                <a:solidFill>
                  <a:srgbClr val="333333"/>
                </a:solidFill>
                <a:effectLst/>
                <a:latin typeface="Georgia" panose="02040502050405020303" pitchFamily="18" charset="0"/>
              </a:rPr>
              <a:t>nichos específicos (niche </a:t>
            </a:r>
            <a:r>
              <a:rPr lang="es-ES" b="0" i="0" dirty="0" err="1">
                <a:solidFill>
                  <a:srgbClr val="333333"/>
                </a:solidFill>
                <a:effectLst/>
                <a:latin typeface="Georgia" panose="02040502050405020303" pitchFamily="18" charset="0"/>
              </a:rPr>
              <a:t>players</a:t>
            </a:r>
            <a:r>
              <a:rPr lang="es-ES" b="0" i="0" dirty="0">
                <a:solidFill>
                  <a:srgbClr val="333333"/>
                </a:solidFill>
                <a:effectLst/>
                <a:latin typeface="Georgia" panose="02040502050405020303" pitchFamily="18" charset="0"/>
              </a:rPr>
              <a:t>): enfocados a determinadas áreas de las tecnologías, sin disponer de una suite completa.</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PY" sz="1200" b="0" i="0" kern="1200" dirty="0">
              <a:solidFill>
                <a:schemeClr val="tx1"/>
              </a:solidFill>
              <a:effectLst/>
              <a:latin typeface="+mn-lt"/>
              <a:ea typeface="+mn-ea"/>
              <a:cs typeface="+mn-cs"/>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PY" sz="1200" b="0" i="0" kern="1200" dirty="0">
                <a:solidFill>
                  <a:schemeClr val="tx1"/>
                </a:solidFill>
                <a:effectLst/>
                <a:latin typeface="+mn-lt"/>
                <a:ea typeface="+mn-ea"/>
                <a:cs typeface="+mn-cs"/>
              </a:rPr>
              <a:t>Este cuadrante mágico trata de herramientas para DATA DISCOVERY.</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PY" sz="1200" b="0" i="0" kern="1200" dirty="0">
                <a:solidFill>
                  <a:schemeClr val="tx1"/>
                </a:solidFill>
                <a:effectLst/>
                <a:latin typeface="+mn-lt"/>
                <a:ea typeface="+mn-ea"/>
                <a:cs typeface="+mn-cs"/>
              </a:rPr>
              <a:t>Podemos visualizar en esta imagen que la herramienta </a:t>
            </a:r>
            <a:r>
              <a:rPr lang="es-PY" sz="1200" b="0" i="0" kern="1200" dirty="0" err="1">
                <a:solidFill>
                  <a:schemeClr val="tx1"/>
                </a:solidFill>
                <a:effectLst/>
                <a:latin typeface="+mn-lt"/>
                <a:ea typeface="+mn-ea"/>
                <a:cs typeface="+mn-cs"/>
              </a:rPr>
              <a:t>tableau</a:t>
            </a:r>
            <a:r>
              <a:rPr lang="es-PY" sz="1200" b="0" i="0" kern="1200" dirty="0">
                <a:solidFill>
                  <a:schemeClr val="tx1"/>
                </a:solidFill>
                <a:effectLst/>
                <a:latin typeface="+mn-lt"/>
                <a:ea typeface="+mn-ea"/>
                <a:cs typeface="+mn-cs"/>
              </a:rPr>
              <a:t> esta mejor posicionada en el cuadrante de los lideres de este tipo de tecnología.</a:t>
            </a: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12</a:t>
            </a:fld>
            <a:endParaRPr lang="es-PY"/>
          </a:p>
        </p:txBody>
      </p:sp>
    </p:spTree>
    <p:extLst>
      <p:ext uri="{BB962C8B-B14F-4D97-AF65-F5344CB8AC3E}">
        <p14:creationId xmlns:p14="http://schemas.microsoft.com/office/powerpoint/2010/main" val="4539078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err="1">
                <a:solidFill>
                  <a:schemeClr val="tx1"/>
                </a:solidFill>
                <a:effectLst/>
                <a:latin typeface="+mn-lt"/>
                <a:ea typeface="+mn-ea"/>
                <a:cs typeface="+mn-cs"/>
              </a:rPr>
              <a:t>Gartner</a:t>
            </a:r>
            <a:r>
              <a:rPr lang="es-ES" sz="1200" b="0" i="0" kern="1200" dirty="0">
                <a:solidFill>
                  <a:schemeClr val="tx1"/>
                </a:solidFill>
                <a:effectLst/>
                <a:latin typeface="+mn-lt"/>
                <a:ea typeface="+mn-ea"/>
                <a:cs typeface="+mn-cs"/>
              </a:rPr>
              <a:t> ha señalado lo siguiente: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Creemos que </a:t>
            </a:r>
            <a:r>
              <a:rPr lang="es-ES" sz="1200" b="0" i="0" kern="1200" dirty="0" err="1">
                <a:solidFill>
                  <a:schemeClr val="tx1"/>
                </a:solidFill>
                <a:effectLst/>
                <a:latin typeface="+mn-lt"/>
                <a:ea typeface="+mn-ea"/>
                <a:cs typeface="+mn-cs"/>
              </a:rPr>
              <a:t>Tableau</a:t>
            </a:r>
            <a:r>
              <a:rPr lang="es-ES" sz="1200" b="0" i="0" kern="1200" dirty="0">
                <a:solidFill>
                  <a:schemeClr val="tx1"/>
                </a:solidFill>
                <a:effectLst/>
                <a:latin typeface="+mn-lt"/>
                <a:ea typeface="+mn-ea"/>
                <a:cs typeface="+mn-cs"/>
              </a:rPr>
              <a:t> es el líder entre los productos de análisis modernos porque proporciona una solución completa de análisis visual. Los usuarios se pueden conectar a casi cualquier fuente de datos. Incluso los usuarios sin conocimientos técnicos pueden analizar esos datos a través de nuestra interfaz de arrastrar y soltar. Cualquier persona puede hacer preguntas a sus datos y contestarlas a la velocidad del pensamiento y, luego, compartir sus descubrimientos fácilmente.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Una imagen vale más que un millón de filas. Mediante la visualización de datos con </a:t>
            </a:r>
            <a:r>
              <a:rPr lang="es-ES" sz="1200" b="0" i="0" kern="1200" dirty="0" err="1">
                <a:solidFill>
                  <a:schemeClr val="tx1"/>
                </a:solidFill>
                <a:effectLst/>
                <a:latin typeface="+mn-lt"/>
                <a:ea typeface="+mn-ea"/>
                <a:cs typeface="+mn-cs"/>
              </a:rPr>
              <a:t>Tableau</a:t>
            </a:r>
            <a:r>
              <a:rPr lang="es-ES" sz="1200" b="0" i="0" kern="1200" dirty="0">
                <a:solidFill>
                  <a:schemeClr val="tx1"/>
                </a:solidFill>
                <a:effectLst/>
                <a:latin typeface="+mn-lt"/>
                <a:ea typeface="+mn-ea"/>
                <a:cs typeface="+mn-cs"/>
              </a:rPr>
              <a:t>, la información cobra vida, produce un impacto y comunica ideas complejas de manera sencilla. Las visualizaciones expresivas le permiten dejar atrás los gráficos estáticos para crear vistas de datos polifacéticas y explorar todas las dimensiones. </a:t>
            </a:r>
            <a:r>
              <a:rPr lang="es-ES" sz="1200" b="0" i="0" kern="1200" dirty="0" err="1">
                <a:solidFill>
                  <a:schemeClr val="tx1"/>
                </a:solidFill>
                <a:effectLst/>
                <a:latin typeface="+mn-lt"/>
                <a:ea typeface="+mn-ea"/>
                <a:cs typeface="+mn-cs"/>
              </a:rPr>
              <a:t>Tableau</a:t>
            </a:r>
            <a:r>
              <a:rPr lang="es-ES" sz="1200" b="0" i="0" kern="1200" dirty="0">
                <a:solidFill>
                  <a:schemeClr val="tx1"/>
                </a:solidFill>
                <a:effectLst/>
                <a:latin typeface="+mn-lt"/>
                <a:ea typeface="+mn-ea"/>
                <a:cs typeface="+mn-cs"/>
              </a:rPr>
              <a:t> se vuelve una extensión natural de su proceso de razonamiento y le permitirá descubrir oportunidades ocultas con la facilidad de arrastrar y soltar.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Las personas comprenden mejor los datos presentados mediante imágenes que leyendo números en filas y columnas. Con la visualización de datos, puede formular y responder a preguntas más eficazmente, como “¿Dónde aumentan las ventas?”, “¿Qué impulsa el aumento?” y “¿Cuáles son las características de los clientes que usan diferentes servicios?”. Combine el análisis visual con el poder de la ciencia de los datos para transformar activos poco utilizados en una ventaja competitiva.</a:t>
            </a:r>
            <a:endParaRPr lang="en-U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 </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13</a:t>
            </a:fld>
            <a:endParaRPr lang="es-PY"/>
          </a:p>
        </p:txBody>
      </p:sp>
    </p:spTree>
    <p:extLst>
      <p:ext uri="{BB962C8B-B14F-4D97-AF65-F5344CB8AC3E}">
        <p14:creationId xmlns:p14="http://schemas.microsoft.com/office/powerpoint/2010/main" val="4679928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52A89D7-7603-4ECB-ADF6-F6CF2BE4F401}" type="slidenum">
              <a:rPr lang="en-US" smtClean="0"/>
              <a:t>16</a:t>
            </a:fld>
            <a:endParaRPr lang="en-US"/>
          </a:p>
        </p:txBody>
      </p:sp>
    </p:spTree>
    <p:extLst>
      <p:ext uri="{BB962C8B-B14F-4D97-AF65-F5344CB8AC3E}">
        <p14:creationId xmlns:p14="http://schemas.microsoft.com/office/powerpoint/2010/main" val="17039192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esta sección se presentan 4 productos construidos en esta Tesis, los cuales son Paneles de Control, en donde se relacionan conjuntos de datos de la ANDE y de la DGEEC. Una de las técnicas utilizadas para medir el crecimiento es la tasa de crecimiento, la cual se obtiene de la siguiente forma:</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33166356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29466691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19626484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41158178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11211402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31404947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11863079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Aberdeen Group: Grupo</a:t>
            </a:r>
            <a:r>
              <a:rPr lang="en-US" sz="1200" b="0" i="0" kern="1200" baseline="0" dirty="0">
                <a:solidFill>
                  <a:schemeClr val="tx1"/>
                </a:solidFill>
                <a:effectLst/>
                <a:latin typeface="+mn-lt"/>
                <a:ea typeface="+mn-ea"/>
                <a:cs typeface="+mn-cs"/>
              </a:rPr>
              <a:t> </a:t>
            </a:r>
            <a:r>
              <a:rPr lang="en-US" sz="1200" b="0" i="0" kern="1200" baseline="0" dirty="0" err="1">
                <a:solidFill>
                  <a:schemeClr val="tx1"/>
                </a:solidFill>
                <a:effectLst/>
                <a:latin typeface="+mn-lt"/>
                <a:ea typeface="+mn-ea"/>
                <a:cs typeface="+mn-cs"/>
              </a:rPr>
              <a:t>encargado</a:t>
            </a:r>
            <a:r>
              <a:rPr lang="en-US" sz="1200" b="0" i="0" kern="1200" baseline="0" dirty="0">
                <a:solidFill>
                  <a:schemeClr val="tx1"/>
                </a:solidFill>
                <a:effectLst/>
                <a:latin typeface="+mn-lt"/>
                <a:ea typeface="+mn-ea"/>
                <a:cs typeface="+mn-cs"/>
              </a:rPr>
              <a:t> de </a:t>
            </a:r>
            <a:r>
              <a:rPr lang="en-US" sz="1200" b="0" i="0" kern="1200" baseline="0" dirty="0" err="1">
                <a:solidFill>
                  <a:schemeClr val="tx1"/>
                </a:solidFill>
                <a:effectLst/>
                <a:latin typeface="+mn-lt"/>
                <a:ea typeface="+mn-ea"/>
                <a:cs typeface="+mn-cs"/>
              </a:rPr>
              <a:t>hacer</a:t>
            </a:r>
            <a:r>
              <a:rPr lang="en-US" sz="1200" b="0" i="0" kern="1200" baseline="0" dirty="0">
                <a:solidFill>
                  <a:schemeClr val="tx1"/>
                </a:solidFill>
                <a:effectLst/>
                <a:latin typeface="+mn-lt"/>
                <a:ea typeface="+mn-ea"/>
                <a:cs typeface="+mn-cs"/>
              </a:rPr>
              <a:t> </a:t>
            </a:r>
            <a:r>
              <a:rPr lang="en-US" sz="1200" b="0" i="0" kern="1200" baseline="0" dirty="0" err="1">
                <a:solidFill>
                  <a:schemeClr val="tx1"/>
                </a:solidFill>
                <a:effectLst/>
                <a:latin typeface="+mn-lt"/>
                <a:ea typeface="+mn-ea"/>
                <a:cs typeface="+mn-cs"/>
              </a:rPr>
              <a:t>encuestas</a:t>
            </a:r>
            <a:r>
              <a:rPr lang="en-US" sz="1200" b="0" i="0" kern="1200" baseline="0" dirty="0">
                <a:solidFill>
                  <a:schemeClr val="tx1"/>
                </a:solidFill>
                <a:effectLst/>
                <a:latin typeface="+mn-lt"/>
                <a:ea typeface="+mn-ea"/>
                <a:cs typeface="+mn-cs"/>
              </a:rPr>
              <a:t> </a:t>
            </a:r>
            <a:r>
              <a:rPr lang="en-US" sz="1200" b="0" i="0" kern="1200" baseline="0" dirty="0" err="1">
                <a:solidFill>
                  <a:schemeClr val="tx1"/>
                </a:solidFill>
                <a:effectLst/>
                <a:latin typeface="+mn-lt"/>
                <a:ea typeface="+mn-ea"/>
                <a:cs typeface="+mn-cs"/>
              </a:rPr>
              <a:t>sobre</a:t>
            </a:r>
            <a:r>
              <a:rPr lang="en-US" sz="1200" b="0" i="0" kern="1200" baseline="0" dirty="0">
                <a:solidFill>
                  <a:schemeClr val="tx1"/>
                </a:solidFill>
                <a:effectLst/>
                <a:latin typeface="+mn-lt"/>
                <a:ea typeface="+mn-ea"/>
                <a:cs typeface="+mn-cs"/>
              </a:rPr>
              <a:t> </a:t>
            </a:r>
            <a:r>
              <a:rPr lang="en-US" sz="1200" b="0" i="0" kern="1200" baseline="0" dirty="0" err="1">
                <a:solidFill>
                  <a:schemeClr val="tx1"/>
                </a:solidFill>
                <a:effectLst/>
                <a:latin typeface="+mn-lt"/>
                <a:ea typeface="+mn-ea"/>
                <a:cs typeface="+mn-cs"/>
              </a:rPr>
              <a:t>negocios</a:t>
            </a:r>
            <a:r>
              <a:rPr lang="en-US" sz="1200" b="0" i="0" kern="1200" baseline="0" dirty="0">
                <a:solidFill>
                  <a:schemeClr val="tx1"/>
                </a:solidFill>
                <a:effectLst/>
                <a:latin typeface="+mn-lt"/>
                <a:ea typeface="+mn-ea"/>
                <a:cs typeface="+mn-cs"/>
              </a:rPr>
              <a:t> </a:t>
            </a:r>
            <a:r>
              <a:rPr lang="en-US" sz="1200" b="0" i="0" kern="1200" baseline="0" dirty="0" err="1">
                <a:solidFill>
                  <a:schemeClr val="tx1"/>
                </a:solidFill>
                <a:effectLst/>
                <a:latin typeface="+mn-lt"/>
                <a:ea typeface="+mn-ea"/>
                <a:cs typeface="+mn-cs"/>
              </a:rPr>
              <a:t>desde</a:t>
            </a:r>
            <a:r>
              <a:rPr lang="en-US" sz="1200" b="0" i="0" kern="1200" baseline="0" dirty="0">
                <a:solidFill>
                  <a:schemeClr val="tx1"/>
                </a:solidFill>
                <a:effectLst/>
                <a:latin typeface="+mn-lt"/>
                <a:ea typeface="+mn-ea"/>
                <a:cs typeface="+mn-cs"/>
              </a:rPr>
              <a:t> 1988</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kern="1200" baseline="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Underscoring this point, a recent Aberdeen Group study found only 53% of managers at leading organizations used BI tools at least once a week, only a third (32%) interacted with dashboards extensively and slightly more than a third (34%) of organizations surveyed recognized that “many decisions are based on poor data” when considering challenges in adopting real-time intelligence solutions. </a:t>
            </a:r>
            <a:br>
              <a:rPr lang="en-US" sz="1200" b="0" i="0" kern="1200" dirty="0">
                <a:solidFill>
                  <a:schemeClr val="tx1"/>
                </a:solidFill>
                <a:effectLst/>
                <a:latin typeface="+mn-lt"/>
                <a:ea typeface="+mn-ea"/>
                <a:cs typeface="+mn-cs"/>
              </a:rPr>
            </a:br>
            <a:endParaRPr lang="es-PY"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n-US"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311219382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18343471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57828482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427972078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225776572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220185036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77991125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400012931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175309282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277311165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7900367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s-PY" sz="1200" b="0" i="0" kern="1200" dirty="0">
                <a:solidFill>
                  <a:schemeClr val="tx1"/>
                </a:solidFill>
                <a:effectLst/>
                <a:latin typeface="+mn-lt"/>
                <a:ea typeface="+mn-ea"/>
                <a:cs typeface="+mn-cs"/>
              </a:rPr>
              <a:t>Si quisiéramos dar una definición más pragmática y que uniera concepto directamente asociada a las tecnología de la información podríamos decir que se trata de una metodología, de unas herramientas o de aplicaciones informáticas que lo que hacen es reunir homogeneizar datos de diversos origines sean estos transaccionales u operacionales, información estructurada o no estructurada, internos o externos a la empresa, transformarlos mediante una arquitectura predefinida y presentarlos al usuario de negocio para brindarle una capacidad de análisis y que le proceso de toma de decisiones sea optimo.</a:t>
            </a:r>
            <a:br>
              <a:rPr lang="es-PY" sz="1200" b="0" i="0" kern="1200" dirty="0">
                <a:solidFill>
                  <a:schemeClr val="tx1"/>
                </a:solidFill>
                <a:effectLst/>
                <a:latin typeface="+mn-lt"/>
                <a:ea typeface="+mn-ea"/>
                <a:cs typeface="+mn-cs"/>
              </a:rPr>
            </a:br>
            <a:br>
              <a:rPr lang="es-PY" sz="1200" b="0" i="0" kern="1200" dirty="0">
                <a:solidFill>
                  <a:schemeClr val="tx1"/>
                </a:solidFill>
                <a:effectLst/>
                <a:latin typeface="+mn-lt"/>
                <a:ea typeface="+mn-ea"/>
                <a:cs typeface="+mn-cs"/>
              </a:rPr>
            </a:br>
            <a:r>
              <a:rPr lang="es-PY" sz="1200" b="0" i="0" kern="1200" dirty="0">
                <a:solidFill>
                  <a:schemeClr val="tx1"/>
                </a:solidFill>
                <a:effectLst/>
                <a:latin typeface="+mn-lt"/>
                <a:ea typeface="+mn-ea"/>
                <a:cs typeface="+mn-cs"/>
              </a:rPr>
              <a:t>El </a:t>
            </a:r>
            <a:r>
              <a:rPr lang="es-PY" sz="1200" b="0" i="0" kern="1200" dirty="0" err="1">
                <a:solidFill>
                  <a:schemeClr val="tx1"/>
                </a:solidFill>
                <a:effectLst/>
                <a:latin typeface="+mn-lt"/>
                <a:ea typeface="+mn-ea"/>
                <a:cs typeface="+mn-cs"/>
              </a:rPr>
              <a:t>business</a:t>
            </a:r>
            <a:r>
              <a:rPr lang="es-PY" sz="1200" b="0" i="0" kern="1200" dirty="0">
                <a:solidFill>
                  <a:schemeClr val="tx1"/>
                </a:solidFill>
                <a:effectLst/>
                <a:latin typeface="+mn-lt"/>
                <a:ea typeface="+mn-ea"/>
                <a:cs typeface="+mn-cs"/>
              </a:rPr>
              <a:t> </a:t>
            </a:r>
            <a:r>
              <a:rPr lang="es-PY" sz="1200" b="0" i="0" kern="1200" dirty="0" err="1">
                <a:solidFill>
                  <a:schemeClr val="tx1"/>
                </a:solidFill>
                <a:effectLst/>
                <a:latin typeface="+mn-lt"/>
                <a:ea typeface="+mn-ea"/>
                <a:cs typeface="+mn-cs"/>
              </a:rPr>
              <a:t>intelligence</a:t>
            </a:r>
            <a:r>
              <a:rPr lang="es-PY" sz="1200" b="0" i="0" kern="1200" dirty="0">
                <a:solidFill>
                  <a:schemeClr val="tx1"/>
                </a:solidFill>
                <a:effectLst/>
                <a:latin typeface="+mn-lt"/>
                <a:ea typeface="+mn-ea"/>
                <a:cs typeface="+mn-cs"/>
              </a:rPr>
              <a:t> se configura como un factor estratégico da una ventaja competitiva a las empresas que aplican una estrategia de inteligencia de negocios y esa ventaja consiste simplemente en dar una información privilegiada que permita a la empresa desarrollarse en el entorno competitivo en el que estamos en estos momentos.</a:t>
            </a:r>
            <a:endParaRPr lang="es-ES" sz="1200" b="0" i="0" u="none" strike="noStrike" kern="1200" dirty="0">
              <a:solidFill>
                <a:schemeClr val="tx1"/>
              </a:solidFill>
              <a:effectLst/>
              <a:latin typeface="+mn-lt"/>
              <a:ea typeface="+mn-ea"/>
              <a:cs typeface="+mn-cs"/>
            </a:endParaRPr>
          </a:p>
          <a:p>
            <a:pPr rtl="0"/>
            <a:endParaRPr lang="es-ES" sz="1200" b="0" i="0" u="none" strike="noStrike" kern="1200" dirty="0">
              <a:solidFill>
                <a:schemeClr val="tx1"/>
              </a:solidFill>
              <a:effectLst/>
              <a:latin typeface="+mn-lt"/>
              <a:ea typeface="+mn-ea"/>
              <a:cs typeface="+mn-cs"/>
            </a:endParaRPr>
          </a:p>
          <a:p>
            <a:pPr rtl="0"/>
            <a:r>
              <a:rPr lang="es-ES" sz="1200" b="0" i="0" u="none" strike="noStrike" kern="1200" dirty="0">
                <a:solidFill>
                  <a:schemeClr val="tx1"/>
                </a:solidFill>
                <a:effectLst/>
                <a:latin typeface="+mn-lt"/>
                <a:ea typeface="+mn-ea"/>
                <a:cs typeface="+mn-cs"/>
              </a:rPr>
              <a:t>Si vamos a dar un concepto más técnico podríamos decir que la inteligencia de negocios se trata de una metodología, de unas herramientas o simplemente de aplicaciones informáticas, </a:t>
            </a:r>
            <a:endParaRPr lang="es-ES" sz="1000" b="0" dirty="0">
              <a:effectLst/>
            </a:endParaRPr>
          </a:p>
          <a:p>
            <a:pPr rtl="0"/>
            <a:r>
              <a:rPr lang="es-ES" sz="1200" b="1" i="0" u="none" strike="noStrike" kern="1200" dirty="0">
                <a:solidFill>
                  <a:schemeClr val="tx1"/>
                </a:solidFill>
                <a:effectLst/>
                <a:latin typeface="+mn-lt"/>
                <a:ea typeface="+mn-ea"/>
                <a:cs typeface="+mn-cs"/>
              </a:rPr>
              <a:t>Que lo que hacen es: </a:t>
            </a:r>
            <a:endParaRPr lang="es-ES" sz="1000" b="0" dirty="0">
              <a:effectLst/>
            </a:endParaRPr>
          </a:p>
          <a:p>
            <a:pPr rtl="0"/>
            <a:r>
              <a:rPr lang="es-ES" sz="1200" b="0" i="0" u="sng" strike="noStrike" kern="1200" dirty="0">
                <a:solidFill>
                  <a:schemeClr val="tx1"/>
                </a:solidFill>
                <a:effectLst/>
                <a:latin typeface="+mn-lt"/>
                <a:ea typeface="+mn-ea"/>
                <a:cs typeface="+mn-cs"/>
              </a:rPr>
              <a:t>1- Reunir datos.</a:t>
            </a:r>
            <a:endParaRPr lang="es-ES" sz="1000" b="0" u="sng" dirty="0">
              <a:effectLst/>
            </a:endParaRPr>
          </a:p>
          <a:p>
            <a:pPr lvl="1" rtl="0"/>
            <a:r>
              <a:rPr lang="es-ES" sz="1200" b="0" i="0" u="none" strike="noStrike" kern="1200" dirty="0">
                <a:solidFill>
                  <a:schemeClr val="tx1"/>
                </a:solidFill>
                <a:effectLst/>
                <a:latin typeface="+mn-lt"/>
                <a:ea typeface="+mn-ea"/>
                <a:cs typeface="+mn-cs"/>
              </a:rPr>
              <a:t>Estos datos pueden ser:</a:t>
            </a:r>
            <a:endParaRPr lang="es-ES" sz="1000" b="0" dirty="0">
              <a:effectLst/>
            </a:endParaRPr>
          </a:p>
          <a:p>
            <a:pPr lvl="2" rtl="0"/>
            <a:r>
              <a:rPr lang="es-ES" sz="1200" b="0" i="0" u="none" strike="noStrike" kern="1200" dirty="0">
                <a:solidFill>
                  <a:schemeClr val="tx1"/>
                </a:solidFill>
                <a:effectLst/>
                <a:latin typeface="+mn-lt"/>
                <a:ea typeface="+mn-ea"/>
                <a:cs typeface="+mn-cs"/>
              </a:rPr>
              <a:t>De diversos orígenes,</a:t>
            </a:r>
            <a:endParaRPr lang="es-ES" sz="1000" b="0" dirty="0">
              <a:effectLst/>
            </a:endParaRPr>
          </a:p>
          <a:p>
            <a:pPr lvl="2" rtl="0"/>
            <a:r>
              <a:rPr lang="es-ES" sz="1200" b="0" i="0" u="none" strike="noStrike" kern="1200" dirty="0">
                <a:solidFill>
                  <a:schemeClr val="tx1"/>
                </a:solidFill>
                <a:effectLst/>
                <a:latin typeface="+mn-lt"/>
                <a:ea typeface="+mn-ea"/>
                <a:cs typeface="+mn-cs"/>
              </a:rPr>
              <a:t>Estructurados y no estructurados,</a:t>
            </a:r>
            <a:br>
              <a:rPr lang="es-ES" sz="1200" b="0" i="0" u="none" strike="noStrike" kern="1200" dirty="0">
                <a:solidFill>
                  <a:schemeClr val="tx1"/>
                </a:solidFill>
                <a:effectLst/>
                <a:latin typeface="+mn-lt"/>
                <a:ea typeface="+mn-ea"/>
                <a:cs typeface="+mn-cs"/>
              </a:rPr>
            </a:br>
            <a:r>
              <a:rPr lang="es-ES" sz="1200" b="0" i="0" u="none" strike="noStrike" kern="1200" dirty="0">
                <a:solidFill>
                  <a:schemeClr val="tx1"/>
                </a:solidFill>
                <a:effectLst/>
                <a:latin typeface="+mn-lt"/>
                <a:ea typeface="+mn-ea"/>
                <a:cs typeface="+mn-cs"/>
              </a:rPr>
              <a:t>Internos o externos a la empresa,</a:t>
            </a:r>
            <a:endParaRPr lang="es-ES" sz="1000" b="0" dirty="0">
              <a:effectLst/>
            </a:endParaRPr>
          </a:p>
          <a:p>
            <a:pPr rtl="0"/>
            <a:r>
              <a:rPr lang="es-ES" sz="1200" b="0" i="0" u="sng" strike="noStrike" kern="1200" dirty="0">
                <a:solidFill>
                  <a:schemeClr val="tx1"/>
                </a:solidFill>
                <a:effectLst/>
                <a:latin typeface="+mn-lt"/>
                <a:ea typeface="+mn-ea"/>
                <a:cs typeface="+mn-cs"/>
              </a:rPr>
              <a:t>2- Transformarlos </a:t>
            </a:r>
            <a:endParaRPr lang="es-ES" sz="1000" b="0" u="sng" dirty="0">
              <a:effectLst/>
            </a:endParaRPr>
          </a:p>
          <a:p>
            <a:pPr rtl="0"/>
            <a:r>
              <a:rPr lang="es-ES" sz="1200" b="0" i="0" u="none" strike="noStrike" kern="1200" dirty="0">
                <a:solidFill>
                  <a:schemeClr val="tx1"/>
                </a:solidFill>
                <a:effectLst/>
                <a:latin typeface="+mn-lt"/>
                <a:ea typeface="+mn-ea"/>
                <a:cs typeface="+mn-cs"/>
              </a:rPr>
              <a:t>	mediante una arquitectura predefinida</a:t>
            </a:r>
            <a:endParaRPr lang="es-ES" sz="1000" b="0" dirty="0">
              <a:effectLst/>
            </a:endParaRPr>
          </a:p>
          <a:p>
            <a:pPr rtl="0"/>
            <a:r>
              <a:rPr lang="es-ES" sz="1200" b="0" i="0" u="sng" strike="noStrike" kern="1200" dirty="0">
                <a:solidFill>
                  <a:schemeClr val="tx1"/>
                </a:solidFill>
                <a:effectLst/>
                <a:latin typeface="+mn-lt"/>
                <a:ea typeface="+mn-ea"/>
                <a:cs typeface="+mn-cs"/>
              </a:rPr>
              <a:t>3- Y presentarlos </a:t>
            </a:r>
            <a:endParaRPr lang="es-ES" sz="1000" b="0" u="sng" dirty="0">
              <a:effectLst/>
            </a:endParaRPr>
          </a:p>
          <a:p>
            <a:pPr rtl="0"/>
            <a:r>
              <a:rPr lang="es-ES" sz="1200" b="0" i="0" u="none" strike="noStrike" kern="1200" dirty="0">
                <a:solidFill>
                  <a:schemeClr val="tx1"/>
                </a:solidFill>
                <a:effectLst/>
                <a:latin typeface="+mn-lt"/>
                <a:ea typeface="+mn-ea"/>
                <a:cs typeface="+mn-cs"/>
              </a:rPr>
              <a:t>	al usuario de negocio</a:t>
            </a:r>
            <a:endParaRPr lang="es-ES" sz="1000" b="0" dirty="0">
              <a:effectLst/>
            </a:endParaRPr>
          </a:p>
          <a:p>
            <a:pPr rtl="0"/>
            <a:r>
              <a:rPr lang="es-ES" sz="1200" b="1" i="0" u="none" strike="noStrike" kern="1200" dirty="0">
                <a:solidFill>
                  <a:schemeClr val="tx1"/>
                </a:solidFill>
                <a:effectLst/>
                <a:latin typeface="+mn-lt"/>
                <a:ea typeface="+mn-ea"/>
                <a:cs typeface="+mn-cs"/>
              </a:rPr>
              <a:t>Resultado: </a:t>
            </a:r>
            <a:endParaRPr lang="es-ES" sz="1000" b="0" dirty="0">
              <a:effectLst/>
            </a:endParaRPr>
          </a:p>
          <a:p>
            <a:pPr rtl="0"/>
            <a:r>
              <a:rPr lang="es-ES" sz="1200" b="0" i="0" u="none" strike="noStrike" kern="1200" dirty="0">
                <a:solidFill>
                  <a:schemeClr val="tx1"/>
                </a:solidFill>
                <a:effectLst/>
                <a:latin typeface="+mn-lt"/>
                <a:ea typeface="+mn-ea"/>
                <a:cs typeface="+mn-cs"/>
              </a:rPr>
              <a:t>1- Brindarle una capacidad de análisis</a:t>
            </a:r>
            <a:endParaRPr lang="es-ES" sz="1000" b="0" dirty="0">
              <a:effectLst/>
            </a:endParaRPr>
          </a:p>
          <a:p>
            <a:r>
              <a:rPr lang="es-ES" sz="1200" b="0" i="0" u="none" strike="noStrike" kern="1200" dirty="0">
                <a:solidFill>
                  <a:schemeClr val="tx1"/>
                </a:solidFill>
                <a:effectLst/>
                <a:latin typeface="+mn-lt"/>
                <a:ea typeface="+mn-ea"/>
                <a:cs typeface="+mn-cs"/>
              </a:rPr>
              <a:t>2- Y que el proceso de toma de decisiones sea óptimo.</a:t>
            </a:r>
          </a:p>
          <a:p>
            <a:endParaRPr lang="es-ES" sz="1200" b="0" i="0" u="none" strike="noStrike" kern="1200" dirty="0">
              <a:solidFill>
                <a:schemeClr val="tx1"/>
              </a:solidFill>
              <a:effectLst/>
              <a:latin typeface="+mn-lt"/>
              <a:ea typeface="+mn-ea"/>
              <a:cs typeface="+mn-cs"/>
            </a:endParaRPr>
          </a:p>
          <a:p>
            <a:endParaRPr lang="es-ES" sz="1200" b="0" i="0" u="none" strike="noStrike" kern="1200" dirty="0">
              <a:solidFill>
                <a:schemeClr val="tx1"/>
              </a:solidFill>
              <a:effectLst/>
              <a:latin typeface="+mn-lt"/>
              <a:ea typeface="+mn-ea"/>
              <a:cs typeface="+mn-cs"/>
            </a:endParaRPr>
          </a:p>
          <a:p>
            <a:r>
              <a:rPr lang="es-PY" sz="1000" b="0" i="0" kern="1200" dirty="0">
                <a:solidFill>
                  <a:schemeClr val="tx1"/>
                </a:solidFill>
                <a:effectLst/>
                <a:latin typeface="+mn-lt"/>
                <a:ea typeface="+mn-ea"/>
                <a:cs typeface="+mn-cs"/>
              </a:rPr>
              <a:t>Descriptivo:</a:t>
            </a:r>
            <a:r>
              <a:rPr lang="es-PY" sz="1000" b="0" i="0" kern="1200" baseline="0" dirty="0">
                <a:solidFill>
                  <a:schemeClr val="tx1"/>
                </a:solidFill>
                <a:effectLst/>
                <a:latin typeface="+mn-lt"/>
                <a:ea typeface="+mn-ea"/>
                <a:cs typeface="+mn-cs"/>
              </a:rPr>
              <a:t> Solamente los datos que nos han proporcionado las diferentes aplicaciones de nuestra empresa.</a:t>
            </a:r>
          </a:p>
          <a:p>
            <a:endParaRPr lang="es-PY" sz="1000" b="0" i="0" kern="1200" baseline="0" dirty="0">
              <a:solidFill>
                <a:schemeClr val="tx1"/>
              </a:solidFill>
              <a:effectLst/>
              <a:latin typeface="+mn-lt"/>
              <a:ea typeface="+mn-ea"/>
              <a:cs typeface="+mn-cs"/>
            </a:endParaRPr>
          </a:p>
          <a:p>
            <a:r>
              <a:rPr lang="es-PY" sz="1000" b="0" i="0" kern="1200" baseline="0" dirty="0">
                <a:solidFill>
                  <a:schemeClr val="tx1"/>
                </a:solidFill>
                <a:effectLst/>
                <a:latin typeface="+mn-lt"/>
                <a:ea typeface="+mn-ea"/>
                <a:cs typeface="+mn-cs"/>
              </a:rPr>
              <a:t>Diagnóstico:  Por qué sucedió</a:t>
            </a:r>
            <a:r>
              <a:rPr lang="en-US" sz="1000" b="0" i="0" kern="1200" baseline="0" dirty="0">
                <a:solidFill>
                  <a:schemeClr val="tx1"/>
                </a:solidFill>
                <a:effectLst/>
                <a:latin typeface="+mn-lt"/>
                <a:ea typeface="+mn-ea"/>
                <a:cs typeface="+mn-cs"/>
              </a:rPr>
              <a:t>?, drill down-</a:t>
            </a:r>
            <a:r>
              <a:rPr lang="es-PY" sz="1000" b="0" i="0" kern="1200" baseline="0" dirty="0">
                <a:solidFill>
                  <a:schemeClr val="tx1"/>
                </a:solidFill>
                <a:effectLst/>
                <a:latin typeface="+mn-lt"/>
                <a:ea typeface="+mn-ea"/>
                <a:cs typeface="+mn-cs"/>
              </a:rPr>
              <a:t>drill up, visualizaciones con mayor granularidad para encontrar el por qué.</a:t>
            </a:r>
          </a:p>
          <a:p>
            <a:r>
              <a:rPr lang="es-PY" sz="1000" b="0" i="0" kern="1200" baseline="0" dirty="0" err="1">
                <a:solidFill>
                  <a:schemeClr val="tx1"/>
                </a:solidFill>
                <a:effectLst/>
                <a:latin typeface="+mn-lt"/>
                <a:ea typeface="+mn-ea"/>
                <a:cs typeface="+mn-cs"/>
              </a:rPr>
              <a:t>Ej</a:t>
            </a:r>
            <a:r>
              <a:rPr lang="es-PY" sz="1000" b="0" i="0" kern="1200" baseline="0" dirty="0">
                <a:solidFill>
                  <a:schemeClr val="tx1"/>
                </a:solidFill>
                <a:effectLst/>
                <a:latin typeface="+mn-lt"/>
                <a:ea typeface="+mn-ea"/>
                <a:cs typeface="+mn-cs"/>
              </a:rPr>
              <a:t>: Ventas del año, </a:t>
            </a:r>
            <a:r>
              <a:rPr lang="es-PY" sz="1000" b="0" i="0" kern="1200" baseline="0" dirty="0" err="1">
                <a:solidFill>
                  <a:schemeClr val="tx1"/>
                </a:solidFill>
                <a:effectLst/>
                <a:latin typeface="+mn-lt"/>
                <a:ea typeface="+mn-ea"/>
                <a:cs typeface="+mn-cs"/>
              </a:rPr>
              <a:t>trimeste</a:t>
            </a:r>
            <a:r>
              <a:rPr lang="es-PY" sz="1000" b="0" i="0" kern="1200" baseline="0" dirty="0">
                <a:solidFill>
                  <a:schemeClr val="tx1"/>
                </a:solidFill>
                <a:effectLst/>
                <a:latin typeface="+mn-lt"/>
                <a:ea typeface="+mn-ea"/>
                <a:cs typeface="+mn-cs"/>
              </a:rPr>
              <a:t>, mes, etc.</a:t>
            </a:r>
          </a:p>
          <a:p>
            <a:endParaRPr lang="es-PY" sz="1000" b="0" i="0" kern="1200" baseline="0" dirty="0">
              <a:solidFill>
                <a:schemeClr val="tx1"/>
              </a:solidFill>
              <a:effectLst/>
              <a:latin typeface="+mn-lt"/>
              <a:ea typeface="+mn-ea"/>
              <a:cs typeface="+mn-cs"/>
            </a:endParaRPr>
          </a:p>
          <a:p>
            <a:r>
              <a:rPr lang="es-PY" sz="1000" b="0" i="0" kern="1200" baseline="0" dirty="0">
                <a:solidFill>
                  <a:schemeClr val="tx1"/>
                </a:solidFill>
                <a:effectLst/>
                <a:latin typeface="+mn-lt"/>
                <a:ea typeface="+mn-ea"/>
                <a:cs typeface="+mn-cs"/>
              </a:rPr>
              <a:t>Predictivo: Qué pasará</a:t>
            </a:r>
            <a:r>
              <a:rPr lang="en-US" sz="1000" b="0" i="0" kern="1200" baseline="0" dirty="0">
                <a:solidFill>
                  <a:schemeClr val="tx1"/>
                </a:solidFill>
                <a:effectLst/>
                <a:latin typeface="+mn-lt"/>
                <a:ea typeface="+mn-ea"/>
                <a:cs typeface="+mn-cs"/>
              </a:rPr>
              <a:t>?</a:t>
            </a:r>
            <a:r>
              <a:rPr lang="es-PY" sz="1000" b="0" i="0" kern="1200" baseline="0" dirty="0">
                <a:solidFill>
                  <a:schemeClr val="tx1"/>
                </a:solidFill>
                <a:effectLst/>
                <a:latin typeface="+mn-lt"/>
                <a:ea typeface="+mn-ea"/>
                <a:cs typeface="+mn-cs"/>
              </a:rPr>
              <a:t> Son análisis basados en datos históricos que ayudan a calcular las tendencias, estos cálculos van mejorando su nivel de precisión con el pasar de los años.</a:t>
            </a:r>
            <a:br>
              <a:rPr lang="es-PY" sz="1000" b="0" i="0" kern="1200" baseline="0" dirty="0">
                <a:solidFill>
                  <a:schemeClr val="tx1"/>
                </a:solidFill>
                <a:effectLst/>
                <a:latin typeface="+mn-lt"/>
                <a:ea typeface="+mn-ea"/>
                <a:cs typeface="+mn-cs"/>
              </a:rPr>
            </a:br>
            <a:br>
              <a:rPr lang="es-PY" sz="1000" b="0" i="0" kern="1200" baseline="0" dirty="0">
                <a:solidFill>
                  <a:schemeClr val="tx1"/>
                </a:solidFill>
                <a:effectLst/>
                <a:latin typeface="+mn-lt"/>
                <a:ea typeface="+mn-ea"/>
                <a:cs typeface="+mn-cs"/>
              </a:rPr>
            </a:br>
            <a:r>
              <a:rPr lang="es-PY" sz="1000" b="0" i="0" kern="1200" baseline="0" dirty="0">
                <a:solidFill>
                  <a:schemeClr val="tx1"/>
                </a:solidFill>
                <a:effectLst/>
                <a:latin typeface="+mn-lt"/>
                <a:ea typeface="+mn-ea"/>
                <a:cs typeface="+mn-cs"/>
              </a:rPr>
              <a:t>Prescriptivo: Qué debería hacer</a:t>
            </a:r>
            <a:r>
              <a:rPr lang="en-US" sz="1000" b="0" i="0" kern="1200" baseline="0" dirty="0">
                <a:solidFill>
                  <a:schemeClr val="tx1"/>
                </a:solidFill>
                <a:effectLst/>
                <a:latin typeface="+mn-lt"/>
                <a:ea typeface="+mn-ea"/>
                <a:cs typeface="+mn-cs"/>
              </a:rPr>
              <a:t>?</a:t>
            </a:r>
            <a:r>
              <a:rPr lang="es-PY" sz="1000" b="0" i="0" kern="1200" baseline="0" dirty="0">
                <a:solidFill>
                  <a:schemeClr val="tx1"/>
                </a:solidFill>
                <a:effectLst/>
                <a:latin typeface="+mn-lt"/>
                <a:ea typeface="+mn-ea"/>
                <a:cs typeface="+mn-cs"/>
              </a:rPr>
              <a:t> Predictivo: </a:t>
            </a:r>
          </a:p>
          <a:p>
            <a:endParaRPr lang="es-PY" sz="1000" b="0" i="0" kern="1200" baseline="0" dirty="0">
              <a:solidFill>
                <a:schemeClr val="tx1"/>
              </a:solidFill>
              <a:effectLst/>
              <a:latin typeface="+mn-lt"/>
              <a:ea typeface="+mn-ea"/>
              <a:cs typeface="+mn-cs"/>
            </a:endParaRPr>
          </a:p>
          <a:p>
            <a:endParaRPr lang="es-PY" sz="1000" b="0" i="0" kern="1200" baseline="0" dirty="0">
              <a:solidFill>
                <a:schemeClr val="tx1"/>
              </a:solidFill>
              <a:effectLst/>
              <a:latin typeface="+mn-lt"/>
              <a:ea typeface="+mn-ea"/>
              <a:cs typeface="+mn-cs"/>
            </a:endParaRPr>
          </a:p>
          <a:p>
            <a:r>
              <a:rPr lang="es-ES" sz="1000" b="0" i="0" kern="1200" dirty="0">
                <a:solidFill>
                  <a:schemeClr val="tx1"/>
                </a:solidFill>
                <a:effectLst/>
                <a:latin typeface="+mn-lt"/>
                <a:ea typeface="+mn-ea"/>
                <a:cs typeface="+mn-cs"/>
              </a:rPr>
              <a:t>La gran mayoría de las</a:t>
            </a:r>
            <a:r>
              <a:rPr lang="es-ES" sz="1000" b="0" i="0" kern="1200" baseline="0" dirty="0">
                <a:solidFill>
                  <a:schemeClr val="tx1"/>
                </a:solidFill>
                <a:effectLst/>
                <a:latin typeface="+mn-lt"/>
                <a:ea typeface="+mn-ea"/>
                <a:cs typeface="+mn-cs"/>
              </a:rPr>
              <a:t> empresas </a:t>
            </a:r>
            <a:r>
              <a:rPr lang="es-ES" sz="1000" b="0" i="0" kern="1200" dirty="0">
                <a:solidFill>
                  <a:schemeClr val="tx1"/>
                </a:solidFill>
                <a:effectLst/>
                <a:latin typeface="+mn-lt"/>
                <a:ea typeface="+mn-ea"/>
                <a:cs typeface="+mn-cs"/>
              </a:rPr>
              <a:t>se encuentran aún en un nivel “descriptivo”, es decir, el software se limita a describir las dimensiones y medidas de un aspecto particular del negocio.</a:t>
            </a:r>
            <a:endParaRPr lang="es-PY" sz="1000" b="0" i="0" kern="1200" dirty="0">
              <a:solidFill>
                <a:schemeClr val="tx1"/>
              </a:solidFill>
              <a:effectLst/>
              <a:latin typeface="+mn-lt"/>
              <a:ea typeface="+mn-ea"/>
              <a:cs typeface="+mn-cs"/>
            </a:endParaRPr>
          </a:p>
          <a:p>
            <a:endParaRPr lang="es-PY" sz="1000" dirty="0"/>
          </a:p>
          <a:p>
            <a:endParaRPr lang="en-US" dirty="0"/>
          </a:p>
        </p:txBody>
      </p:sp>
      <p:sp>
        <p:nvSpPr>
          <p:cNvPr id="4" name="Slide Number Placeholder 3"/>
          <p:cNvSpPr>
            <a:spLocks noGrp="1"/>
          </p:cNvSpPr>
          <p:nvPr>
            <p:ph type="sldNum" sz="quarter" idx="10"/>
          </p:nvPr>
        </p:nvSpPr>
        <p:spPr/>
        <p:txBody>
          <a:bodyPr/>
          <a:lstStyle/>
          <a:p>
            <a:fld id="{952A89D7-7603-4ECB-ADF6-F6CF2BE4F401}" type="slidenum">
              <a:rPr lang="en-US" smtClean="0"/>
              <a:t>5</a:t>
            </a:fld>
            <a:endParaRPr lang="en-US"/>
          </a:p>
        </p:txBody>
      </p:sp>
    </p:spTree>
    <p:extLst>
      <p:ext uri="{BB962C8B-B14F-4D97-AF65-F5344CB8AC3E}">
        <p14:creationId xmlns:p14="http://schemas.microsoft.com/office/powerpoint/2010/main" val="425571274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291039012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387345877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220084660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285477996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426897993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100316544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379018439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318453422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274958163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10862350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PY" dirty="0"/>
              <a:t>Datos:</a:t>
            </a:r>
          </a:p>
          <a:p>
            <a:r>
              <a:rPr lang="es-PY" dirty="0"/>
              <a:t>Son hechos y cifras sin procesar, sin ninguna interpretación ni ningún análisis añadidos.</a:t>
            </a:r>
          </a:p>
          <a:p>
            <a:r>
              <a:rPr lang="es-PY" dirty="0"/>
              <a:t>Información: </a:t>
            </a:r>
            <a:br>
              <a:rPr lang="es-PY" dirty="0"/>
            </a:br>
            <a:r>
              <a:rPr lang="es-PY" dirty="0"/>
              <a:t>Son datos que han sido interpretados a fin de que tengan sentido para el usuario.</a:t>
            </a:r>
            <a:br>
              <a:rPr lang="es-PY" dirty="0"/>
            </a:br>
            <a:r>
              <a:rPr lang="es-PY" dirty="0"/>
              <a:t>Conocimiento: </a:t>
            </a:r>
          </a:p>
          <a:p>
            <a:r>
              <a:rPr lang="es-PY" dirty="0"/>
              <a:t>Es una combinación de información, experiencia y visión que puede ser beneficiosa para el individuo o la organización, saber que hacer con la información y poner en práctica</a:t>
            </a:r>
          </a:p>
          <a:p>
            <a:endParaRPr lang="en-US" dirty="0"/>
          </a:p>
        </p:txBody>
      </p:sp>
      <p:sp>
        <p:nvSpPr>
          <p:cNvPr id="4" name="Slide Number Placeholder 3"/>
          <p:cNvSpPr>
            <a:spLocks noGrp="1"/>
          </p:cNvSpPr>
          <p:nvPr>
            <p:ph type="sldNum" sz="quarter" idx="10"/>
          </p:nvPr>
        </p:nvSpPr>
        <p:spPr/>
        <p:txBody>
          <a:bodyPr/>
          <a:lstStyle/>
          <a:p>
            <a:fld id="{952A89D7-7603-4ECB-ADF6-F6CF2BE4F401}" type="slidenum">
              <a:rPr lang="en-US" smtClean="0"/>
              <a:t>6</a:t>
            </a:fld>
            <a:endParaRPr lang="en-US"/>
          </a:p>
        </p:txBody>
      </p:sp>
    </p:spTree>
    <p:extLst>
      <p:ext uri="{BB962C8B-B14F-4D97-AF65-F5344CB8AC3E}">
        <p14:creationId xmlns:p14="http://schemas.microsoft.com/office/powerpoint/2010/main" val="62389369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231281250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6949670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211469039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7152893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35038186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br>
              <a:rPr lang="es-PY" sz="1200" b="0" i="0" kern="1200" dirty="0">
                <a:solidFill>
                  <a:schemeClr val="tx1"/>
                </a:solidFill>
                <a:effectLst/>
                <a:latin typeface="+mn-lt"/>
                <a:ea typeface="+mn-ea"/>
                <a:cs typeface="+mn-cs"/>
              </a:rPr>
            </a:br>
            <a:r>
              <a:rPr lang="es-PY" sz="1200" b="0" i="0" kern="1200" dirty="0">
                <a:solidFill>
                  <a:schemeClr val="tx1"/>
                </a:solidFill>
                <a:effectLst/>
                <a:latin typeface="+mn-lt"/>
                <a:ea typeface="+mn-ea"/>
                <a:cs typeface="+mn-cs"/>
              </a:rPr>
              <a:t>Resumiendo el Business </a:t>
            </a:r>
            <a:r>
              <a:rPr lang="es-PY" sz="1200" b="0" i="0" kern="1200" dirty="0" err="1">
                <a:solidFill>
                  <a:schemeClr val="tx1"/>
                </a:solidFill>
                <a:effectLst/>
                <a:latin typeface="+mn-lt"/>
                <a:ea typeface="+mn-ea"/>
                <a:cs typeface="+mn-cs"/>
              </a:rPr>
              <a:t>Intelligence</a:t>
            </a:r>
            <a:r>
              <a:rPr lang="es-PY" sz="1200" b="0" i="0" kern="1200" dirty="0">
                <a:solidFill>
                  <a:schemeClr val="tx1"/>
                </a:solidFill>
                <a:effectLst/>
                <a:latin typeface="+mn-lt"/>
                <a:ea typeface="+mn-ea"/>
                <a:cs typeface="+mn-cs"/>
              </a:rPr>
              <a:t> lo que intenta es dar una información adecuada a la persona adecuada y el momento preciso.</a:t>
            </a:r>
            <a:endParaRPr lang="es-PY" sz="1200" dirty="0"/>
          </a:p>
          <a:p>
            <a:br>
              <a:rPr lang="es-ES" sz="1200" b="0" i="0" kern="1200" dirty="0">
                <a:solidFill>
                  <a:schemeClr val="tx1"/>
                </a:solidFill>
                <a:effectLst/>
                <a:latin typeface="+mn-lt"/>
                <a:ea typeface="+mn-ea"/>
                <a:cs typeface="+mn-cs"/>
              </a:rPr>
            </a:br>
            <a:r>
              <a:rPr lang="es-ES" sz="1200" b="0" i="0" kern="1200" dirty="0">
                <a:solidFill>
                  <a:schemeClr val="tx1"/>
                </a:solidFill>
                <a:effectLst/>
                <a:latin typeface="+mn-lt"/>
                <a:ea typeface="+mn-ea"/>
                <a:cs typeface="+mn-cs"/>
              </a:rPr>
              <a:t>Información adecuada:</a:t>
            </a:r>
            <a:r>
              <a:rPr lang="es-ES" sz="1200" b="0" i="0" kern="1200" baseline="0" dirty="0">
                <a:solidFill>
                  <a:schemeClr val="tx1"/>
                </a:solidFill>
                <a:effectLst/>
                <a:latin typeface="+mn-lt"/>
                <a:ea typeface="+mn-ea"/>
                <a:cs typeface="+mn-cs"/>
              </a:rPr>
              <a:t> Podemos navegar entre estos datos, por ejemplo si el gráfico es sobre energía consumida del semestre y nos preguntamos de la energía que se </a:t>
            </a:r>
            <a:r>
              <a:rPr lang="es-ES" sz="1200" b="0" i="0" kern="1200" baseline="0" dirty="0" err="1">
                <a:solidFill>
                  <a:schemeClr val="tx1"/>
                </a:solidFill>
                <a:effectLst/>
                <a:latin typeface="+mn-lt"/>
                <a:ea typeface="+mn-ea"/>
                <a:cs typeface="+mn-cs"/>
              </a:rPr>
              <a:t>consumio</a:t>
            </a:r>
            <a:r>
              <a:rPr lang="es-ES" sz="1200" b="0" i="0" kern="1200" baseline="0" dirty="0">
                <a:solidFill>
                  <a:schemeClr val="tx1"/>
                </a:solidFill>
                <a:effectLst/>
                <a:latin typeface="+mn-lt"/>
                <a:ea typeface="+mn-ea"/>
                <a:cs typeface="+mn-cs"/>
              </a:rPr>
              <a:t> mes tras mes es solo hacer drill-</a:t>
            </a:r>
            <a:r>
              <a:rPr lang="es-ES" sz="1200" b="0" i="0" kern="1200" baseline="0" dirty="0" err="1">
                <a:solidFill>
                  <a:schemeClr val="tx1"/>
                </a:solidFill>
                <a:effectLst/>
                <a:latin typeface="+mn-lt"/>
                <a:ea typeface="+mn-ea"/>
                <a:cs typeface="+mn-cs"/>
              </a:rPr>
              <a:t>down</a:t>
            </a:r>
            <a:r>
              <a:rPr lang="es-ES" sz="1200" b="0" i="0" kern="1200" baseline="0" dirty="0">
                <a:solidFill>
                  <a:schemeClr val="tx1"/>
                </a:solidFill>
                <a:effectLst/>
                <a:latin typeface="+mn-lt"/>
                <a:ea typeface="+mn-ea"/>
                <a:cs typeface="+mn-cs"/>
              </a:rPr>
              <a:t> o sea navegar por las distintas dimensiones ya presentes en el gráfico sin ningún tipo de esperas.</a:t>
            </a:r>
            <a:br>
              <a:rPr lang="es-ES" sz="1200" b="0" i="0" kern="1200" baseline="0" dirty="0">
                <a:solidFill>
                  <a:schemeClr val="tx1"/>
                </a:solidFill>
                <a:effectLst/>
                <a:latin typeface="+mn-lt"/>
                <a:ea typeface="+mn-ea"/>
                <a:cs typeface="+mn-cs"/>
              </a:rPr>
            </a:br>
            <a:br>
              <a:rPr lang="es-ES" sz="1200" b="0" i="0" kern="1200" baseline="0" dirty="0">
                <a:solidFill>
                  <a:schemeClr val="tx1"/>
                </a:solidFill>
                <a:effectLst/>
                <a:latin typeface="+mn-lt"/>
                <a:ea typeface="+mn-ea"/>
                <a:cs typeface="+mn-cs"/>
              </a:rPr>
            </a:br>
            <a:r>
              <a:rPr lang="es-PY" sz="1200" b="0" i="0" u="sng" kern="1200" dirty="0">
                <a:solidFill>
                  <a:schemeClr val="tx1"/>
                </a:solidFill>
                <a:effectLst/>
                <a:latin typeface="+mn-lt"/>
                <a:ea typeface="+mn-ea"/>
                <a:cs typeface="+mn-cs"/>
              </a:rPr>
              <a:t>Información</a:t>
            </a:r>
            <a:r>
              <a:rPr lang="es-ES" sz="1200" b="0" i="0" u="sng" kern="1200" baseline="0" dirty="0">
                <a:solidFill>
                  <a:schemeClr val="tx1"/>
                </a:solidFill>
                <a:effectLst/>
                <a:latin typeface="+mn-lt"/>
                <a:ea typeface="+mn-ea"/>
                <a:cs typeface="+mn-cs"/>
              </a:rPr>
              <a:t> adecuada: </a:t>
            </a:r>
            <a:r>
              <a:rPr lang="es-ES" sz="1200" b="0" i="0" kern="1200" dirty="0">
                <a:solidFill>
                  <a:schemeClr val="tx1"/>
                </a:solidFill>
                <a:effectLst/>
                <a:latin typeface="+mn-lt"/>
                <a:ea typeface="+mn-ea"/>
                <a:cs typeface="+mn-cs"/>
              </a:rPr>
              <a:t> No es lo mismo expresar: “El Hotel está al 80% de ocupación” que “El Hotel, a pesar de tener una ocupación del 80%, ha perdido mercado alemán este año, como acción: perderemos totalmente este mercado a menos que disminuyamos nuestros costes de operaciones”</a:t>
            </a:r>
          </a:p>
          <a:p>
            <a:endParaRPr lang="es-PY" sz="1200" b="0" i="0" kern="1200" dirty="0">
              <a:solidFill>
                <a:schemeClr val="tx1"/>
              </a:solidFill>
              <a:effectLst/>
              <a:latin typeface="+mn-lt"/>
              <a:ea typeface="+mn-ea"/>
              <a:cs typeface="+mn-cs"/>
            </a:endParaRPr>
          </a:p>
          <a:p>
            <a:r>
              <a:rPr lang="es-PY" sz="1200" b="0" i="0" u="sng" kern="1200" dirty="0">
                <a:solidFill>
                  <a:schemeClr val="tx1"/>
                </a:solidFill>
                <a:effectLst/>
                <a:latin typeface="+mn-lt"/>
                <a:ea typeface="+mn-ea"/>
                <a:cs typeface="+mn-cs"/>
              </a:rPr>
              <a:t>Persona adecuado</a:t>
            </a:r>
            <a:r>
              <a:rPr lang="es-PY" sz="1200" b="0" i="0" kern="1200" dirty="0">
                <a:solidFill>
                  <a:schemeClr val="tx1"/>
                </a:solidFill>
                <a:effectLst/>
                <a:latin typeface="+mn-lt"/>
                <a:ea typeface="+mn-ea"/>
                <a:cs typeface="+mn-cs"/>
              </a:rPr>
              <a:t>: cualquier persona es la persona adecuada ya que no se necesita un conocimiento muy técnico solo se necesita conocer el contexto y analizar la información.</a:t>
            </a:r>
          </a:p>
          <a:p>
            <a:endParaRPr lang="es-PY" sz="1200" b="0" i="0" kern="1200" dirty="0">
              <a:solidFill>
                <a:schemeClr val="tx1"/>
              </a:solidFill>
              <a:effectLst/>
              <a:latin typeface="+mn-lt"/>
              <a:ea typeface="+mn-ea"/>
              <a:cs typeface="+mn-cs"/>
            </a:endParaRPr>
          </a:p>
          <a:p>
            <a:r>
              <a:rPr lang="es-PY" sz="1200" b="0" i="0" u="sng" kern="1200" dirty="0">
                <a:solidFill>
                  <a:schemeClr val="tx1"/>
                </a:solidFill>
                <a:effectLst/>
                <a:latin typeface="+mn-lt"/>
                <a:ea typeface="+mn-ea"/>
                <a:cs typeface="+mn-cs"/>
              </a:rPr>
              <a:t>Momento adecuado:</a:t>
            </a:r>
            <a:r>
              <a:rPr lang="es-PY" sz="1200" b="0" i="0" kern="1200" dirty="0">
                <a:solidFill>
                  <a:schemeClr val="tx1"/>
                </a:solidFill>
                <a:effectLst/>
                <a:latin typeface="+mn-lt"/>
                <a:ea typeface="+mn-ea"/>
                <a:cs typeface="+mn-cs"/>
              </a:rPr>
              <a:t> no existen largas esperas.</a:t>
            </a:r>
          </a:p>
          <a:p>
            <a:br>
              <a:rPr lang="es-PY" sz="1200" b="0" i="0" kern="1200" dirty="0">
                <a:solidFill>
                  <a:schemeClr val="tx1"/>
                </a:solidFill>
                <a:effectLst/>
                <a:latin typeface="+mn-lt"/>
                <a:ea typeface="+mn-ea"/>
                <a:cs typeface="+mn-cs"/>
              </a:rPr>
            </a:br>
            <a:endParaRPr lang="es-PY" dirty="0"/>
          </a:p>
        </p:txBody>
      </p:sp>
      <p:sp>
        <p:nvSpPr>
          <p:cNvPr id="4" name="Marcador de número de diapositiva 3"/>
          <p:cNvSpPr>
            <a:spLocks noGrp="1"/>
          </p:cNvSpPr>
          <p:nvPr>
            <p:ph type="sldNum" sz="quarter" idx="10"/>
          </p:nvPr>
        </p:nvSpPr>
        <p:spPr/>
        <p:txBody>
          <a:bodyPr/>
          <a:lstStyle/>
          <a:p>
            <a:fld id="{952A89D7-7603-4ECB-ADF6-F6CF2BE4F401}" type="slidenum">
              <a:rPr lang="es-PY" smtClean="0"/>
              <a:t>7</a:t>
            </a:fld>
            <a:endParaRPr lang="es-PY"/>
          </a:p>
        </p:txBody>
      </p:sp>
    </p:spTree>
    <p:extLst>
      <p:ext uri="{BB962C8B-B14F-4D97-AF65-F5344CB8AC3E}">
        <p14:creationId xmlns:p14="http://schemas.microsoft.com/office/powerpoint/2010/main" val="16063867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dirty="0"/>
              <a:t>Nos olvidamos de las especulaciones/Eliminar las dudas/</a:t>
            </a:r>
            <a:r>
              <a:rPr lang="es-ES" sz="1200" b="0" i="0" kern="1200" dirty="0">
                <a:solidFill>
                  <a:schemeClr val="tx1"/>
                </a:solidFill>
                <a:effectLst/>
                <a:latin typeface="+mn-lt"/>
                <a:ea typeface="+mn-ea"/>
                <a:cs typeface="+mn-cs"/>
              </a:rPr>
              <a:t>Toma de decisión en base a datos más sólidos en lugar de adivinanzas y corazonadas, inclusive antes que la competencia.</a:t>
            </a:r>
            <a:endParaRPr lang="es-ES" sz="1200" dirty="0"/>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PY" sz="1200" b="0" i="0" kern="1200" dirty="0">
                <a:solidFill>
                  <a:schemeClr val="tx1"/>
                </a:solidFill>
                <a:effectLst/>
                <a:latin typeface="+mn-lt"/>
                <a:ea typeface="+mn-ea"/>
                <a:cs typeface="+mn-cs"/>
              </a:rPr>
              <a:t>Obtener</a:t>
            </a:r>
            <a:r>
              <a:rPr lang="es-PY" sz="1200" b="0" i="0" kern="1200" baseline="0" dirty="0">
                <a:solidFill>
                  <a:schemeClr val="tx1"/>
                </a:solidFill>
                <a:effectLst/>
                <a:latin typeface="+mn-lt"/>
                <a:ea typeface="+mn-ea"/>
                <a:cs typeface="+mn-cs"/>
              </a:rPr>
              <a:t> respuestas rápidas(drill up, drill </a:t>
            </a:r>
            <a:r>
              <a:rPr lang="es-PY" sz="1200" b="0" i="0" kern="1200" baseline="0" dirty="0" err="1">
                <a:solidFill>
                  <a:schemeClr val="tx1"/>
                </a:solidFill>
                <a:effectLst/>
                <a:latin typeface="+mn-lt"/>
                <a:ea typeface="+mn-ea"/>
                <a:cs typeface="+mn-cs"/>
              </a:rPr>
              <a:t>down</a:t>
            </a:r>
            <a:r>
              <a:rPr lang="es-PY" sz="1200" b="0" i="0" kern="1200" baseline="0" dirty="0">
                <a:solidFill>
                  <a:schemeClr val="tx1"/>
                </a:solidFill>
                <a:effectLst/>
                <a:latin typeface="+mn-lt"/>
                <a:ea typeface="+mn-ea"/>
                <a:cs typeface="+mn-cs"/>
              </a:rPr>
              <a:t>) a las preguntas de negocio.</a:t>
            </a:r>
            <a:r>
              <a:rPr lang="es-ES" sz="1200" dirty="0"/>
              <a:t>.</a:t>
            </a:r>
          </a:p>
          <a:p>
            <a:pPr marL="285750" indent="-285750">
              <a:buFont typeface="Arial" panose="020B0604020202020204" pitchFamily="34" charset="0"/>
              <a:buChar char="•"/>
            </a:pPr>
            <a:r>
              <a:rPr lang="es-ES" sz="1200" dirty="0"/>
              <a:t>Obtener información sobre el comportamiento del cliente(más rentable,</a:t>
            </a:r>
            <a:r>
              <a:rPr lang="es-ES" sz="1200" baseline="0" dirty="0"/>
              <a:t> clientes futuros, segmentos, menor numero pero más rentables</a:t>
            </a:r>
            <a:r>
              <a:rPr lang="es-ES" sz="1200" dirty="0"/>
              <a:t>)</a:t>
            </a:r>
          </a:p>
          <a:p>
            <a:pPr marL="285750" indent="-285750">
              <a:buFont typeface="Arial" panose="020B0604020202020204" pitchFamily="34" charset="0"/>
              <a:buChar char="•"/>
            </a:pPr>
            <a:r>
              <a:rPr lang="es-ES" sz="1200" dirty="0"/>
              <a:t>Aprender a optimizar/coordinar las operaciones</a:t>
            </a:r>
          </a:p>
          <a:p>
            <a:pPr marL="285750" indent="-285750">
              <a:buFont typeface="Arial" panose="020B0604020202020204" pitchFamily="34" charset="0"/>
              <a:buChar char="•"/>
            </a:pPr>
            <a:r>
              <a:rPr lang="es-ES" sz="1200" dirty="0"/>
              <a:t>Mejorar</a:t>
            </a:r>
            <a:r>
              <a:rPr lang="es-ES" sz="1200" baseline="0" dirty="0"/>
              <a:t> la eficiencia/</a:t>
            </a:r>
            <a:r>
              <a:rPr lang="es-ES" sz="1200" dirty="0"/>
              <a:t>Reducción de costos/Mejora la comunicación</a:t>
            </a:r>
          </a:p>
          <a:p>
            <a:pPr marL="285750" indent="-285750">
              <a:buFont typeface="Arial" panose="020B0604020202020204" pitchFamily="34" charset="0"/>
              <a:buChar char="•"/>
            </a:pPr>
            <a:r>
              <a:rPr lang="es-ES" sz="1200" b="0" i="0" kern="1200" dirty="0">
                <a:solidFill>
                  <a:schemeClr val="tx1"/>
                </a:solidFill>
                <a:effectLst/>
                <a:latin typeface="+mn-lt"/>
                <a:ea typeface="+mn-ea"/>
                <a:cs typeface="+mn-cs"/>
              </a:rPr>
              <a:t>Vea donde su empresa ha estado, donde se encuentra ahora y hacia dónde se dirige.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8</a:t>
            </a:fld>
            <a:endParaRPr lang="es-PY"/>
          </a:p>
        </p:txBody>
      </p:sp>
    </p:spTree>
    <p:extLst>
      <p:ext uri="{BB962C8B-B14F-4D97-AF65-F5344CB8AC3E}">
        <p14:creationId xmlns:p14="http://schemas.microsoft.com/office/powerpoint/2010/main" val="36046411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PY" dirty="0" err="1"/>
              <a:t>Knows</a:t>
            </a:r>
            <a:r>
              <a:rPr lang="es-PY" dirty="0"/>
              <a:t> &amp; </a:t>
            </a:r>
            <a:r>
              <a:rPr lang="es-PY" dirty="0" err="1"/>
              <a:t>Knows</a:t>
            </a:r>
            <a:r>
              <a:rPr lang="es-PY" dirty="0"/>
              <a:t>: los productos más vendidos.</a:t>
            </a:r>
          </a:p>
          <a:p>
            <a:pPr marL="0" marR="0" lvl="0" indent="0" algn="l" defTabSz="914400" rtl="0" eaLnBrk="1" fontAlgn="auto" latinLnBrk="0" hangingPunct="1">
              <a:lnSpc>
                <a:spcPct val="100000"/>
              </a:lnSpc>
              <a:spcBef>
                <a:spcPts val="0"/>
              </a:spcBef>
              <a:spcAft>
                <a:spcPts val="0"/>
              </a:spcAft>
              <a:buClrTx/>
              <a:buSzTx/>
              <a:buFontTx/>
              <a:buNone/>
              <a:tabLst/>
              <a:defRPr/>
            </a:pPr>
            <a:r>
              <a:rPr lang="es-PY" dirty="0" err="1"/>
              <a:t>Knows</a:t>
            </a:r>
            <a:r>
              <a:rPr lang="es-PY" dirty="0"/>
              <a:t> &amp; </a:t>
            </a:r>
            <a:r>
              <a:rPr lang="es-PY" dirty="0" err="1"/>
              <a:t>Unknows</a:t>
            </a:r>
            <a:r>
              <a:rPr lang="es-PY" dirty="0"/>
              <a:t>: ejemplo de ocupación de habitaciones en el hotel(sería menos complejo)</a:t>
            </a:r>
          </a:p>
          <a:p>
            <a:pPr marL="0" marR="0" lvl="0" indent="0" algn="l" defTabSz="914400" rtl="0" eaLnBrk="1" fontAlgn="auto" latinLnBrk="0" hangingPunct="1">
              <a:lnSpc>
                <a:spcPct val="100000"/>
              </a:lnSpc>
              <a:spcBef>
                <a:spcPts val="0"/>
              </a:spcBef>
              <a:spcAft>
                <a:spcPts val="0"/>
              </a:spcAft>
              <a:buClrTx/>
              <a:buSzTx/>
              <a:buFontTx/>
              <a:buNone/>
              <a:tabLst/>
              <a:defRPr/>
            </a:pPr>
            <a:r>
              <a:rPr lang="es-PY" dirty="0" err="1"/>
              <a:t>Unknows</a:t>
            </a:r>
            <a:r>
              <a:rPr lang="es-PY" dirty="0"/>
              <a:t> &amp; </a:t>
            </a:r>
            <a:r>
              <a:rPr lang="es-PY" dirty="0" err="1"/>
              <a:t>Unknows</a:t>
            </a:r>
            <a:r>
              <a:rPr lang="es-PY" dirty="0"/>
              <a:t>: solo con algoritmos de reconocimiento de patrones(llevaría mucho tiempo), </a:t>
            </a:r>
          </a:p>
          <a:p>
            <a:endParaRPr lang="es-PY"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Known unknowns: Data mining, text mining, analytics, forecasting(</a:t>
            </a:r>
            <a:r>
              <a:rPr lang="en-US" sz="1200" b="0" i="0" kern="1200" dirty="0" err="1">
                <a:solidFill>
                  <a:schemeClr val="tx1"/>
                </a:solidFill>
                <a:effectLst/>
                <a:latin typeface="+mn-lt"/>
                <a:ea typeface="+mn-ea"/>
                <a:cs typeface="+mn-cs"/>
              </a:rPr>
              <a:t>pronostico</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linea</a:t>
            </a:r>
            <a:r>
              <a:rPr lang="en-US" sz="1200" b="0" i="0" kern="1200" dirty="0">
                <a:solidFill>
                  <a:schemeClr val="tx1"/>
                </a:solidFill>
                <a:effectLst/>
                <a:latin typeface="+mn-lt"/>
                <a:ea typeface="+mn-ea"/>
                <a:cs typeface="+mn-cs"/>
              </a:rPr>
              <a:t> de </a:t>
            </a:r>
            <a:r>
              <a:rPr lang="en-US" sz="1200" b="0" i="0" kern="1200" dirty="0" err="1">
                <a:solidFill>
                  <a:schemeClr val="tx1"/>
                </a:solidFill>
                <a:effectLst/>
                <a:latin typeface="+mn-lt"/>
                <a:ea typeface="+mn-ea"/>
                <a:cs typeface="+mn-cs"/>
              </a:rPr>
              <a:t>tiempo</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sobre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eventos</a:t>
            </a:r>
            <a:r>
              <a:rPr lang="en-US" sz="1200" b="0" i="0" kern="1200" dirty="0">
                <a:solidFill>
                  <a:schemeClr val="tx1"/>
                </a:solidFill>
                <a:effectLst/>
                <a:latin typeface="+mn-lt"/>
                <a:ea typeface="+mn-ea"/>
                <a:cs typeface="+mn-cs"/>
              </a:rPr>
              <a:t>(statistics), sentimental analysis).</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Unknowns Unknows: Machine learning, artificial intelligence, big data, prediction(el </a:t>
            </a:r>
            <a:r>
              <a:rPr lang="en-US" sz="1200" b="0" i="0" kern="1200" dirty="0" err="1">
                <a:solidFill>
                  <a:schemeClr val="tx1"/>
                </a:solidFill>
                <a:effectLst/>
                <a:latin typeface="+mn-lt"/>
                <a:ea typeface="+mn-ea"/>
                <a:cs typeface="+mn-cs"/>
              </a:rPr>
              <a:t>cliente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pagar</a:t>
            </a:r>
            <a:r>
              <a:rPr lang="es-PY" sz="1200" b="0" i="0" kern="1200" dirty="0">
                <a:solidFill>
                  <a:schemeClr val="tx1"/>
                </a:solidFill>
                <a:effectLst/>
                <a:latin typeface="+mn-lt"/>
                <a:ea typeface="+mn-ea"/>
                <a:cs typeface="+mn-cs"/>
              </a:rPr>
              <a:t>á o no su tarjeta de </a:t>
            </a:r>
            <a:r>
              <a:rPr lang="es-PY" sz="1200" b="0" i="0" kern="1200" dirty="0" err="1">
                <a:solidFill>
                  <a:schemeClr val="tx1"/>
                </a:solidFill>
                <a:effectLst/>
                <a:latin typeface="+mn-lt"/>
                <a:ea typeface="+mn-ea"/>
                <a:cs typeface="+mn-cs"/>
              </a:rPr>
              <a:t>credito</a:t>
            </a:r>
            <a:r>
              <a:rPr lang="en-US" sz="1200" b="0" i="0" kern="1200" dirty="0">
                <a:solidFill>
                  <a:schemeClr val="tx1"/>
                </a:solidFill>
                <a:effectLst/>
                <a:latin typeface="+mn-lt"/>
                <a:ea typeface="+mn-ea"/>
                <a:cs typeface="+mn-cs"/>
              </a:rPr>
              <a:t>)..</a:t>
            </a:r>
            <a:endParaRPr lang="es-PY" dirty="0"/>
          </a:p>
          <a:p>
            <a:endParaRPr lang="en-US" dirty="0"/>
          </a:p>
        </p:txBody>
      </p:sp>
      <p:sp>
        <p:nvSpPr>
          <p:cNvPr id="4" name="Slide Number Placeholder 3"/>
          <p:cNvSpPr>
            <a:spLocks noGrp="1"/>
          </p:cNvSpPr>
          <p:nvPr>
            <p:ph type="sldNum" sz="quarter" idx="10"/>
          </p:nvPr>
        </p:nvSpPr>
        <p:spPr/>
        <p:txBody>
          <a:bodyPr/>
          <a:lstStyle/>
          <a:p>
            <a:fld id="{952A89D7-7603-4ECB-ADF6-F6CF2BE4F401}" type="slidenum">
              <a:rPr lang="en-US" smtClean="0"/>
              <a:t>9</a:t>
            </a:fld>
            <a:endParaRPr lang="en-US"/>
          </a:p>
        </p:txBody>
      </p:sp>
    </p:spTree>
    <p:extLst>
      <p:ext uri="{BB962C8B-B14F-4D97-AF65-F5344CB8AC3E}">
        <p14:creationId xmlns:p14="http://schemas.microsoft.com/office/powerpoint/2010/main" val="29379512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000" b="0" i="0" kern="1200" dirty="0">
                <a:solidFill>
                  <a:schemeClr val="tx1"/>
                </a:solidFill>
                <a:effectLst/>
                <a:latin typeface="+mn-lt"/>
                <a:ea typeface="+mn-ea"/>
                <a:cs typeface="+mn-cs"/>
              </a:rPr>
              <a:t>Las personas comprenden mejor los datos presentados mediante imágenes que leyendo números en filas y columnas. Con la visualización de datos, puede formular y responder a preguntas más eficazmente, como “¿Dónde aumentan las ventas?”, “¿Qué impulsa el aumento?” y “¿Cuáles son las características de los clientes que usan diferentes servicios?”. Combine el análisis visual con el poder de la ciencia de los datos para transformar activos poco utilizados en una ventaja competitiva.</a:t>
            </a:r>
            <a:br>
              <a:rPr lang="es-ES" sz="1000" b="0" i="0" kern="1200" dirty="0">
                <a:solidFill>
                  <a:schemeClr val="tx1"/>
                </a:solidFill>
                <a:effectLst/>
                <a:latin typeface="+mn-lt"/>
                <a:ea typeface="+mn-ea"/>
                <a:cs typeface="+mn-cs"/>
              </a:rPr>
            </a:br>
            <a:endParaRPr lang="es-ES" sz="10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000" b="0" i="0" kern="1200" dirty="0">
                <a:solidFill>
                  <a:schemeClr val="tx1"/>
                </a:solidFill>
                <a:effectLst/>
                <a:latin typeface="+mn-lt"/>
                <a:ea typeface="+mn-ea"/>
                <a:cs typeface="+mn-cs"/>
              </a:rPr>
              <a:t>OBS: enfatizar la agilidad vs crear consultas en las BDS y esperar por cambios de las mismas generalmente realizadas por otros departamentos, optimiza el tiempo de obtención</a:t>
            </a:r>
            <a:r>
              <a:rPr lang="es-PY" sz="1000" b="0" i="0" kern="1200" dirty="0">
                <a:solidFill>
                  <a:schemeClr val="tx1"/>
                </a:solidFill>
                <a:effectLst/>
                <a:latin typeface="+mn-lt"/>
                <a:ea typeface="+mn-ea"/>
                <a:cs typeface="+mn-cs"/>
              </a:rPr>
              <a:t> y limpieza de datos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PY" sz="10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s-PY" sz="10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PY" sz="1000" b="0" i="0" kern="1200" dirty="0" err="1">
                <a:solidFill>
                  <a:schemeClr val="tx1"/>
                </a:solidFill>
                <a:effectLst/>
                <a:latin typeface="+mn-lt"/>
                <a:ea typeface="+mn-ea"/>
                <a:cs typeface="+mn-cs"/>
              </a:rPr>
              <a:t>Mineria</a:t>
            </a:r>
            <a:r>
              <a:rPr lang="es-PY" sz="1000" b="0" i="0" kern="1200" baseline="0" dirty="0">
                <a:solidFill>
                  <a:schemeClr val="tx1"/>
                </a:solidFill>
                <a:effectLst/>
                <a:latin typeface="+mn-lt"/>
                <a:ea typeface="+mn-ea"/>
                <a:cs typeface="+mn-cs"/>
              </a:rPr>
              <a:t> de datos busca información desconocida dentro de los datos, buscar responder una pregunta sin que esta haya sido formulada por ejemplo: </a:t>
            </a:r>
            <a:endParaRPr lang="es-PY" sz="1000" b="0" i="0" kern="1200" dirty="0">
              <a:solidFill>
                <a:schemeClr val="tx1"/>
              </a:solidFill>
              <a:effectLst/>
              <a:latin typeface="+mn-lt"/>
              <a:ea typeface="+mn-ea"/>
              <a:cs typeface="+mn-cs"/>
            </a:endParaRPr>
          </a:p>
          <a:p>
            <a:pPr rtl="0"/>
            <a:endParaRPr lang="es-PY" sz="1000" dirty="0"/>
          </a:p>
        </p:txBody>
      </p:sp>
      <p:sp>
        <p:nvSpPr>
          <p:cNvPr id="4" name="Marcador de número de diapositiva 3"/>
          <p:cNvSpPr>
            <a:spLocks noGrp="1"/>
          </p:cNvSpPr>
          <p:nvPr>
            <p:ph type="sldNum" sz="quarter" idx="10"/>
          </p:nvPr>
        </p:nvSpPr>
        <p:spPr/>
        <p:txBody>
          <a:bodyPr/>
          <a:lstStyle/>
          <a:p>
            <a:fld id="{952A89D7-7603-4ECB-ADF6-F6CF2BE4F401}" type="slidenum">
              <a:rPr lang="es-PY" smtClean="0"/>
              <a:t>10</a:t>
            </a:fld>
            <a:endParaRPr lang="es-PY"/>
          </a:p>
        </p:txBody>
      </p:sp>
    </p:spTree>
    <p:extLst>
      <p:ext uri="{BB962C8B-B14F-4D97-AF65-F5344CB8AC3E}">
        <p14:creationId xmlns:p14="http://schemas.microsoft.com/office/powerpoint/2010/main" val="35678188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PY" sz="1200" b="0" i="0" kern="1200" dirty="0">
                <a:solidFill>
                  <a:schemeClr val="tx1"/>
                </a:solidFill>
                <a:effectLst/>
                <a:latin typeface="+mn-lt"/>
                <a:ea typeface="+mn-ea"/>
                <a:cs typeface="+mn-cs"/>
              </a:rPr>
              <a:t>En un entorno de BI bien implementado el departamento de TI </a:t>
            </a:r>
            <a:r>
              <a:rPr lang="es-PY" sz="1200" b="0" i="0" kern="1200" dirty="0" err="1">
                <a:solidFill>
                  <a:schemeClr val="tx1"/>
                </a:solidFill>
                <a:effectLst/>
                <a:latin typeface="+mn-lt"/>
                <a:ea typeface="+mn-ea"/>
                <a:cs typeface="+mn-cs"/>
              </a:rPr>
              <a:t>disponibiliza</a:t>
            </a:r>
            <a:r>
              <a:rPr lang="es-PY" sz="1200" b="0" i="0" kern="1200" baseline="0" dirty="0">
                <a:solidFill>
                  <a:schemeClr val="tx1"/>
                </a:solidFill>
                <a:effectLst/>
                <a:latin typeface="+mn-lt"/>
                <a:ea typeface="+mn-ea"/>
                <a:cs typeface="+mn-cs"/>
              </a:rPr>
              <a:t> todos los conjuntos de datos de forma que es muy sencillo agarrar estos datos y mezclarlos en un nuevo conjunto que podría darnos un panorama diferente a la que teníamos previamente y nos ayudará a descubrir nuevas oportunidades</a:t>
            </a:r>
            <a:br>
              <a:rPr lang="es-PY" sz="1200" b="0" i="0" kern="1200" baseline="0" dirty="0">
                <a:solidFill>
                  <a:schemeClr val="tx1"/>
                </a:solidFill>
                <a:effectLst/>
                <a:latin typeface="+mn-lt"/>
                <a:ea typeface="+mn-ea"/>
                <a:cs typeface="+mn-cs"/>
              </a:rPr>
            </a:br>
            <a:r>
              <a:rPr lang="es-PY" sz="1200" b="0" i="0" kern="1200" baseline="0" dirty="0">
                <a:solidFill>
                  <a:schemeClr val="tx1"/>
                </a:solidFill>
                <a:effectLst/>
                <a:latin typeface="+mn-lt"/>
                <a:ea typeface="+mn-ea"/>
                <a:cs typeface="+mn-cs"/>
              </a:rPr>
              <a:t>Filtros: solo estirar un campo y ya se transforma en filtro, esto es la diferencia entre un informe tradicionales.</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11</a:t>
            </a:fld>
            <a:endParaRPr lang="es-PY"/>
          </a:p>
        </p:txBody>
      </p:sp>
    </p:spTree>
    <p:extLst>
      <p:ext uri="{BB962C8B-B14F-4D97-AF65-F5344CB8AC3E}">
        <p14:creationId xmlns:p14="http://schemas.microsoft.com/office/powerpoint/2010/main" val="23059456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Outside Page">
    <p:spTree>
      <p:nvGrpSpPr>
        <p:cNvPr id="1" name=""/>
        <p:cNvGrpSpPr/>
        <p:nvPr/>
      </p:nvGrpSpPr>
      <p:grpSpPr>
        <a:xfrm>
          <a:off x="0" y="0"/>
          <a:ext cx="0" cy="0"/>
          <a:chOff x="0" y="0"/>
          <a:chExt cx="0" cy="0"/>
        </a:xfrm>
      </p:grpSpPr>
      <p:sp>
        <p:nvSpPr>
          <p:cNvPr id="17" name="Rectangle 16"/>
          <p:cNvSpPr/>
          <p:nvPr userDrawn="1"/>
        </p:nvSpPr>
        <p:spPr>
          <a:xfrm>
            <a:off x="7038975" y="7216219"/>
            <a:ext cx="2660904" cy="9537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cxnSp>
        <p:nvCxnSpPr>
          <p:cNvPr id="19" name="Straight Connector 18"/>
          <p:cNvCxnSpPr/>
          <p:nvPr userDrawn="1"/>
        </p:nvCxnSpPr>
        <p:spPr>
          <a:xfrm>
            <a:off x="7038558" y="2733674"/>
            <a:ext cx="2657892"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userDrawn="1"/>
        </p:nvCxnSpPr>
        <p:spPr>
          <a:xfrm flipV="1">
            <a:off x="3939243" y="5152972"/>
            <a:ext cx="0" cy="2146926"/>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1" name="Rectangle 10"/>
          <p:cNvSpPr/>
          <p:nvPr userDrawn="1"/>
        </p:nvSpPr>
        <p:spPr>
          <a:xfrm>
            <a:off x="365125" y="2743199"/>
            <a:ext cx="2560320" cy="457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228600" rIns="182880" bIns="228600" rtlCol="0" anchor="t"/>
          <a:lstStyle/>
          <a:p>
            <a:pPr algn="ctr">
              <a:lnSpc>
                <a:spcPct val="130000"/>
              </a:lnSpc>
            </a:pPr>
            <a:endParaRPr/>
          </a:p>
        </p:txBody>
      </p:sp>
      <p:sp>
        <p:nvSpPr>
          <p:cNvPr id="31" name="Text Placeholder 21"/>
          <p:cNvSpPr>
            <a:spLocks noGrp="1"/>
          </p:cNvSpPr>
          <p:nvPr>
            <p:ph type="body" sz="quarter" idx="20" hasCustomPrompt="1"/>
          </p:nvPr>
        </p:nvSpPr>
        <p:spPr>
          <a:xfrm>
            <a:off x="365760" y="457200"/>
            <a:ext cx="2560320" cy="2148840"/>
          </a:xfrm>
        </p:spPr>
        <p:txBody>
          <a:bodyPr lIns="0" tIns="0" rIns="0" bIns="0" anchor="b">
            <a:noAutofit/>
          </a:bodyPr>
          <a:lstStyle>
            <a:lvl1pPr marL="0" indent="0" algn="l">
              <a:lnSpc>
                <a:spcPct val="90000"/>
              </a:lnSpc>
              <a:spcBef>
                <a:spcPts val="0"/>
              </a:spcBef>
              <a:buNone/>
              <a:defRPr sz="2800">
                <a:solidFill>
                  <a:schemeClr val="accent1"/>
                </a:solidFill>
                <a:latin typeface="+mj-lt"/>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lang="en-US" dirty="0"/>
              <a:t>Heading text</a:t>
            </a:r>
            <a:endParaRPr dirty="0"/>
          </a:p>
        </p:txBody>
      </p:sp>
      <p:sp>
        <p:nvSpPr>
          <p:cNvPr id="28" name="Text Placeholder 21"/>
          <p:cNvSpPr>
            <a:spLocks noGrp="1"/>
          </p:cNvSpPr>
          <p:nvPr>
            <p:ph type="body" sz="quarter" idx="19" hasCustomPrompt="1"/>
          </p:nvPr>
        </p:nvSpPr>
        <p:spPr>
          <a:xfrm>
            <a:off x="548640" y="2912420"/>
            <a:ext cx="2194560" cy="4254338"/>
          </a:xfrm>
        </p:spPr>
        <p:txBody>
          <a:bodyPr lIns="0" tIns="0" rIns="0" bIns="0" anchor="t">
            <a:noAutofit/>
          </a:bodyPr>
          <a:lstStyle>
            <a:lvl1pPr marL="0" indent="0" algn="l">
              <a:lnSpc>
                <a:spcPct val="120000"/>
              </a:lnSpc>
              <a:spcBef>
                <a:spcPts val="600"/>
              </a:spcBef>
              <a:buNone/>
              <a:defRPr sz="1400">
                <a:solidFill>
                  <a:schemeClr val="bg1"/>
                </a:solidFill>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dirty="0"/>
              <a:t>Click to add text</a:t>
            </a:r>
          </a:p>
        </p:txBody>
      </p:sp>
      <p:sp>
        <p:nvSpPr>
          <p:cNvPr id="23" name="Text Placeholder 21"/>
          <p:cNvSpPr>
            <a:spLocks noGrp="1"/>
          </p:cNvSpPr>
          <p:nvPr>
            <p:ph type="body" sz="quarter" idx="14" hasCustomPrompt="1"/>
          </p:nvPr>
        </p:nvSpPr>
        <p:spPr>
          <a:xfrm rot="16200000">
            <a:off x="2581244" y="5941899"/>
            <a:ext cx="2449512" cy="266486"/>
          </a:xfrm>
        </p:spPr>
        <p:txBody>
          <a:bodyPr lIns="0" tIns="0" rIns="0" bIns="0" anchor="ctr">
            <a:noAutofit/>
          </a:bodyPr>
          <a:lstStyle>
            <a:lvl1pPr marL="0" indent="0" algn="l">
              <a:lnSpc>
                <a:spcPct val="85000"/>
              </a:lnSpc>
              <a:spcBef>
                <a:spcPts val="0"/>
              </a:spcBef>
              <a:buNone/>
              <a:defRPr sz="1200">
                <a:solidFill>
                  <a:schemeClr val="accent1"/>
                </a:solidFill>
                <a:latin typeface="+mj-lt"/>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lang="en-US" dirty="0"/>
              <a:t>Company N</a:t>
            </a:r>
            <a:r>
              <a:rPr dirty="0"/>
              <a:t>ame</a:t>
            </a:r>
          </a:p>
        </p:txBody>
      </p:sp>
      <p:sp>
        <p:nvSpPr>
          <p:cNvPr id="24" name="Text Placeholder 21"/>
          <p:cNvSpPr>
            <a:spLocks noGrp="1"/>
          </p:cNvSpPr>
          <p:nvPr>
            <p:ph type="body" sz="quarter" idx="15" hasCustomPrompt="1"/>
          </p:nvPr>
        </p:nvSpPr>
        <p:spPr>
          <a:xfrm rot="16200000">
            <a:off x="2976711" y="5861201"/>
            <a:ext cx="2449512" cy="427881"/>
          </a:xfrm>
        </p:spPr>
        <p:txBody>
          <a:bodyPr lIns="0" tIns="0" rIns="0" bIns="0" anchor="t">
            <a:noAutofit/>
          </a:bodyPr>
          <a:lstStyle>
            <a:lvl1pPr marL="0" indent="0" algn="l">
              <a:lnSpc>
                <a:spcPct val="100000"/>
              </a:lnSpc>
              <a:spcBef>
                <a:spcPts val="0"/>
              </a:spcBef>
              <a:buNone/>
              <a:defRPr sz="1000">
                <a:solidFill>
                  <a:schemeClr val="tx1"/>
                </a:solidFill>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lang="en-US" dirty="0"/>
              <a:t>B</a:t>
            </a:r>
            <a:r>
              <a:rPr dirty="0"/>
              <a:t>usiness </a:t>
            </a:r>
            <a:r>
              <a:rPr lang="en-US" dirty="0"/>
              <a:t>A</a:t>
            </a:r>
            <a:r>
              <a:rPr dirty="0"/>
              <a:t>ddress</a:t>
            </a:r>
          </a:p>
        </p:txBody>
      </p:sp>
      <p:sp>
        <p:nvSpPr>
          <p:cNvPr id="20" name="Text Placeholder 21"/>
          <p:cNvSpPr>
            <a:spLocks noGrp="1"/>
          </p:cNvSpPr>
          <p:nvPr>
            <p:ph type="body" sz="quarter" idx="23" hasCustomPrompt="1"/>
          </p:nvPr>
        </p:nvSpPr>
        <p:spPr>
          <a:xfrm rot="16200000">
            <a:off x="3784137" y="2736151"/>
            <a:ext cx="1785749" cy="586680"/>
          </a:xfrm>
        </p:spPr>
        <p:txBody>
          <a:bodyPr lIns="0" tIns="0" rIns="0" bIns="0" anchor="t">
            <a:noAutofit/>
          </a:bodyPr>
          <a:lstStyle>
            <a:lvl1pPr marL="0" indent="0" algn="l">
              <a:lnSpc>
                <a:spcPct val="100000"/>
              </a:lnSpc>
              <a:spcBef>
                <a:spcPts val="0"/>
              </a:spcBef>
              <a:buNone/>
              <a:defRPr sz="1000">
                <a:solidFill>
                  <a:schemeClr val="tx1"/>
                </a:solidFill>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lang="en-US" dirty="0"/>
              <a:t>Recipient Name</a:t>
            </a:r>
            <a:br>
              <a:rPr lang="en-US" dirty="0"/>
            </a:br>
            <a:r>
              <a:rPr lang="en-US" dirty="0"/>
              <a:t>Address</a:t>
            </a:r>
            <a:br>
              <a:rPr lang="en-US" dirty="0"/>
            </a:br>
            <a:r>
              <a:rPr lang="en-US" dirty="0"/>
              <a:t>City, ST  ZIP Code</a:t>
            </a:r>
            <a:endParaRPr dirty="0"/>
          </a:p>
        </p:txBody>
      </p:sp>
      <p:sp>
        <p:nvSpPr>
          <p:cNvPr id="33" name="Text Placeholder 21"/>
          <p:cNvSpPr>
            <a:spLocks noGrp="1"/>
          </p:cNvSpPr>
          <p:nvPr>
            <p:ph type="body" sz="quarter" idx="21" hasCustomPrompt="1"/>
          </p:nvPr>
        </p:nvSpPr>
        <p:spPr>
          <a:xfrm>
            <a:off x="7038974" y="457200"/>
            <a:ext cx="2657475" cy="2148840"/>
          </a:xfrm>
        </p:spPr>
        <p:txBody>
          <a:bodyPr lIns="0" tIns="0" rIns="0" bIns="0" anchor="b">
            <a:noAutofit/>
          </a:bodyPr>
          <a:lstStyle>
            <a:lvl1pPr marL="0" indent="0" algn="l">
              <a:lnSpc>
                <a:spcPct val="90000"/>
              </a:lnSpc>
              <a:spcBef>
                <a:spcPts val="0"/>
              </a:spcBef>
              <a:buNone/>
              <a:defRPr sz="3600" baseline="0">
                <a:solidFill>
                  <a:schemeClr val="accent1"/>
                </a:solidFill>
                <a:latin typeface="+mj-lt"/>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lang="en-US" dirty="0"/>
              <a:t>Heading text</a:t>
            </a:r>
            <a:endParaRPr dirty="0"/>
          </a:p>
        </p:txBody>
      </p:sp>
      <p:sp>
        <p:nvSpPr>
          <p:cNvPr id="34" name="Text Placeholder 21"/>
          <p:cNvSpPr>
            <a:spLocks noGrp="1"/>
          </p:cNvSpPr>
          <p:nvPr>
            <p:ph type="body" sz="quarter" idx="22" hasCustomPrompt="1"/>
          </p:nvPr>
        </p:nvSpPr>
        <p:spPr>
          <a:xfrm>
            <a:off x="7038559" y="2826361"/>
            <a:ext cx="2657890" cy="497864"/>
          </a:xfrm>
        </p:spPr>
        <p:txBody>
          <a:bodyPr lIns="0" tIns="0" rIns="0" bIns="0" anchor="t">
            <a:noAutofit/>
          </a:bodyPr>
          <a:lstStyle>
            <a:lvl1pPr marL="0" indent="0" algn="l">
              <a:lnSpc>
                <a:spcPct val="100000"/>
              </a:lnSpc>
              <a:spcBef>
                <a:spcPts val="0"/>
              </a:spcBef>
              <a:buNone/>
              <a:defRPr sz="1400">
                <a:solidFill>
                  <a:schemeClr val="tx1"/>
                </a:solidFill>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lang="en-US" dirty="0"/>
              <a:t>Click to add text</a:t>
            </a:r>
            <a:endParaRPr dirty="0"/>
          </a:p>
        </p:txBody>
      </p:sp>
      <p:cxnSp>
        <p:nvCxnSpPr>
          <p:cNvPr id="3" name="fold"/>
          <p:cNvCxnSpPr/>
          <p:nvPr userDrawn="1"/>
        </p:nvCxnSpPr>
        <p:spPr>
          <a:xfrm>
            <a:off x="3291840" y="0"/>
            <a:ext cx="0" cy="7772400"/>
          </a:xfrm>
          <a:prstGeom prst="line">
            <a:avLst/>
          </a:prstGeom>
          <a:ln>
            <a:solidFill>
              <a:srgbClr val="C8C8C8"/>
            </a:solidFill>
            <a:prstDash val="dash"/>
          </a:ln>
        </p:spPr>
        <p:style>
          <a:lnRef idx="1">
            <a:schemeClr val="accent1"/>
          </a:lnRef>
          <a:fillRef idx="0">
            <a:schemeClr val="accent1"/>
          </a:fillRef>
          <a:effectRef idx="0">
            <a:schemeClr val="accent1"/>
          </a:effectRef>
          <a:fontRef idx="minor">
            <a:schemeClr val="tx1"/>
          </a:fontRef>
        </p:style>
      </p:cxnSp>
      <p:cxnSp>
        <p:nvCxnSpPr>
          <p:cNvPr id="8" name="fold"/>
          <p:cNvCxnSpPr/>
          <p:nvPr userDrawn="1"/>
        </p:nvCxnSpPr>
        <p:spPr>
          <a:xfrm>
            <a:off x="6675120" y="0"/>
            <a:ext cx="0" cy="7772400"/>
          </a:xfrm>
          <a:prstGeom prst="line">
            <a:avLst/>
          </a:prstGeom>
          <a:ln>
            <a:solidFill>
              <a:srgbClr val="C8C8C8"/>
            </a:solidFill>
            <a:prstDash val="dash"/>
          </a:ln>
        </p:spPr>
        <p:style>
          <a:lnRef idx="1">
            <a:schemeClr val="accent1"/>
          </a:lnRef>
          <a:fillRef idx="0">
            <a:schemeClr val="accent1"/>
          </a:fillRef>
          <a:effectRef idx="0">
            <a:schemeClr val="accent1"/>
          </a:effectRef>
          <a:fontRef idx="minor">
            <a:schemeClr val="tx1"/>
          </a:fontRef>
        </p:style>
      </p:cxnSp>
      <p:sp>
        <p:nvSpPr>
          <p:cNvPr id="7" name="stamp mark"/>
          <p:cNvSpPr/>
          <p:nvPr userDrawn="1"/>
        </p:nvSpPr>
        <p:spPr>
          <a:xfrm rot="16200000">
            <a:off x="3672757" y="457200"/>
            <a:ext cx="692114" cy="684537"/>
          </a:xfrm>
          <a:prstGeom prst="rect">
            <a:avLst/>
          </a:prstGeom>
          <a:noFill/>
          <a:ln w="6350">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lumMod val="50000"/>
                  </a:schemeClr>
                </a:solidFill>
                <a:latin typeface="+mj-lt"/>
              </a:rPr>
              <a:t>PLACE STAMP HERE</a:t>
            </a:r>
          </a:p>
        </p:txBody>
      </p:sp>
    </p:spTree>
    <p:extLst>
      <p:ext uri="{BB962C8B-B14F-4D97-AF65-F5344CB8AC3E}">
        <p14:creationId xmlns:p14="http://schemas.microsoft.com/office/powerpoint/2010/main" val="586319277"/>
      </p:ext>
    </p:extLst>
  </p:cSld>
  <p:clrMapOvr>
    <a:masterClrMapping/>
  </p:clrMapOvr>
  <p:extLst mod="1">
    <p:ext uri="{DCECCB84-F9BA-43D5-87BE-67443E8EF086}">
      <p15:sldGuideLst xmlns:p15="http://schemas.microsoft.com/office/powerpoint/2012/main">
        <p15:guide id="1" orient="horz" pos="288" userDrawn="1">
          <p15:clr>
            <a:srgbClr val="FBAE40"/>
          </p15:clr>
        </p15:guide>
        <p15:guide id="2" orient="horz" pos="4608" userDrawn="1">
          <p15:clr>
            <a:srgbClr val="FBAE40"/>
          </p15:clr>
        </p15:guide>
        <p15:guide id="3" pos="230" userDrawn="1">
          <p15:clr>
            <a:srgbClr val="FBAE40"/>
          </p15:clr>
        </p15:guide>
        <p15:guide id="4" pos="1846" userDrawn="1">
          <p15:clr>
            <a:srgbClr val="FBAE40"/>
          </p15:clr>
        </p15:guide>
        <p15:guide id="5" pos="2304" userDrawn="1">
          <p15:clr>
            <a:srgbClr val="FBAE40"/>
          </p15:clr>
        </p15:guide>
        <p15:guide id="6" pos="6108" userDrawn="1">
          <p15:clr>
            <a:srgbClr val="FBAE40"/>
          </p15:clr>
        </p15:guide>
        <p15:guide id="7" pos="4434"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2921" y="309457"/>
            <a:ext cx="3309144" cy="1316990"/>
          </a:xfrm>
        </p:spPr>
        <p:txBody>
          <a:bodyPr anchor="b"/>
          <a:lstStyle>
            <a:lvl1pPr algn="l">
              <a:defRPr sz="2200" b="1"/>
            </a:lvl1pPr>
          </a:lstStyle>
          <a:p>
            <a:r>
              <a:rPr lang="en-US"/>
              <a:t>Click to edit Master title style</a:t>
            </a:r>
          </a:p>
        </p:txBody>
      </p:sp>
      <p:sp>
        <p:nvSpPr>
          <p:cNvPr id="3" name="Content Placeholder 2"/>
          <p:cNvSpPr>
            <a:spLocks noGrp="1"/>
          </p:cNvSpPr>
          <p:nvPr>
            <p:ph idx="1"/>
          </p:nvPr>
        </p:nvSpPr>
        <p:spPr>
          <a:xfrm>
            <a:off x="3932555" y="309457"/>
            <a:ext cx="5622925" cy="6633528"/>
          </a:xfrm>
        </p:spPr>
        <p:txBody>
          <a:bodyPr/>
          <a:lstStyle>
            <a:lvl1pPr>
              <a:defRPr sz="3520"/>
            </a:lvl1pPr>
            <a:lvl2pPr>
              <a:defRPr sz="3080"/>
            </a:lvl2pPr>
            <a:lvl3pPr>
              <a:defRPr sz="2640"/>
            </a:lvl3pPr>
            <a:lvl4pPr>
              <a:defRPr sz="2200"/>
            </a:lvl4pPr>
            <a:lvl5pPr>
              <a:defRPr sz="2200"/>
            </a:lvl5pPr>
            <a:lvl6pPr>
              <a:defRPr sz="2200"/>
            </a:lvl6pPr>
            <a:lvl7pPr>
              <a:defRPr sz="2200"/>
            </a:lvl7pPr>
            <a:lvl8pPr>
              <a:defRPr sz="2200"/>
            </a:lvl8pPr>
            <a:lvl9pPr>
              <a:defRPr sz="2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502921" y="1626447"/>
            <a:ext cx="3309144" cy="5316538"/>
          </a:xfrm>
        </p:spPr>
        <p:txBody>
          <a:bodyPr/>
          <a:lstStyle>
            <a:lvl1pPr marL="0" indent="0">
              <a:buNone/>
              <a:defRPr sz="1540"/>
            </a:lvl1pPr>
            <a:lvl2pPr marL="502920" indent="0">
              <a:buNone/>
              <a:defRPr sz="1320"/>
            </a:lvl2pPr>
            <a:lvl3pPr marL="1005840" indent="0">
              <a:buNone/>
              <a:defRPr sz="1100"/>
            </a:lvl3pPr>
            <a:lvl4pPr marL="1508760" indent="0">
              <a:buNone/>
              <a:defRPr sz="990"/>
            </a:lvl4pPr>
            <a:lvl5pPr marL="2011680" indent="0">
              <a:buNone/>
              <a:defRPr sz="990"/>
            </a:lvl5pPr>
            <a:lvl6pPr marL="2514600" indent="0">
              <a:buNone/>
              <a:defRPr sz="990"/>
            </a:lvl6pPr>
            <a:lvl7pPr marL="3017520" indent="0">
              <a:buNone/>
              <a:defRPr sz="990"/>
            </a:lvl7pPr>
            <a:lvl8pPr marL="3520440" indent="0">
              <a:buNone/>
              <a:defRPr sz="990"/>
            </a:lvl8pPr>
            <a:lvl9pPr marL="4023360" indent="0">
              <a:buNone/>
              <a:defRPr sz="990"/>
            </a:lvl9pPr>
          </a:lstStyle>
          <a:p>
            <a:pPr lvl="0"/>
            <a:r>
              <a:rPr lang="en-US"/>
              <a:t>Click to edit Master text styles</a:t>
            </a:r>
          </a:p>
        </p:txBody>
      </p:sp>
      <p:sp>
        <p:nvSpPr>
          <p:cNvPr id="5" name="Date Placeholder 3"/>
          <p:cNvSpPr>
            <a:spLocks noGrp="1"/>
          </p:cNvSpPr>
          <p:nvPr>
            <p:ph type="dt" sz="half" idx="10"/>
          </p:nvPr>
        </p:nvSpPr>
        <p:spPr/>
        <p:txBody>
          <a:bodyPr/>
          <a:lstStyle>
            <a:lvl1pPr defTabSz="1005840">
              <a:defRPr/>
            </a:lvl1pPr>
          </a:lstStyle>
          <a:p>
            <a:fld id="{5C81005D-A0F2-490E-A3E8-71C3043FC556}" type="datetime1">
              <a:rPr lang="en-US" altLang="es-PY"/>
              <a:pPr/>
              <a:t>15-03-2017</a:t>
            </a:fld>
            <a:endParaRPr lang="en-US" altLang="es-PY"/>
          </a:p>
        </p:txBody>
      </p:sp>
      <p:sp>
        <p:nvSpPr>
          <p:cNvPr id="6" name="Footer Placeholder 4"/>
          <p:cNvSpPr>
            <a:spLocks noGrp="1"/>
          </p:cNvSpPr>
          <p:nvPr>
            <p:ph type="ftr" sz="quarter" idx="11"/>
          </p:nvPr>
        </p:nvSpPr>
        <p:spPr/>
        <p:txBody>
          <a:bodyPr/>
          <a:lstStyle>
            <a:lvl1pPr defTabSz="1005840">
              <a:defRPr/>
            </a:lvl1pPr>
          </a:lstStyle>
          <a:p>
            <a:pPr>
              <a:defRPr/>
            </a:pPr>
            <a:endParaRPr lang="en-US"/>
          </a:p>
        </p:txBody>
      </p:sp>
      <p:sp>
        <p:nvSpPr>
          <p:cNvPr id="7" name="Slide Number Placeholder 5"/>
          <p:cNvSpPr>
            <a:spLocks noGrp="1"/>
          </p:cNvSpPr>
          <p:nvPr>
            <p:ph type="sldNum" sz="quarter" idx="12"/>
          </p:nvPr>
        </p:nvSpPr>
        <p:spPr/>
        <p:txBody>
          <a:bodyPr/>
          <a:lstStyle>
            <a:lvl1pPr defTabSz="1005840">
              <a:defRPr/>
            </a:lvl1pPr>
          </a:lstStyle>
          <a:p>
            <a:fld id="{3449D0A0-8691-4E65-BC4D-6321867D6CE9}" type="slidenum">
              <a:rPr lang="en-US" altLang="es-PY"/>
              <a:pPr/>
              <a:t>‹#›</a:t>
            </a:fld>
            <a:endParaRPr lang="en-US" altLang="es-PY"/>
          </a:p>
        </p:txBody>
      </p:sp>
    </p:spTree>
    <p:extLst>
      <p:ext uri="{BB962C8B-B14F-4D97-AF65-F5344CB8AC3E}">
        <p14:creationId xmlns:p14="http://schemas.microsoft.com/office/powerpoint/2010/main" val="4001542841"/>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91_Title Slide">
    <p:spTree>
      <p:nvGrpSpPr>
        <p:cNvPr id="1" name=""/>
        <p:cNvGrpSpPr/>
        <p:nvPr/>
      </p:nvGrpSpPr>
      <p:grpSpPr>
        <a:xfrm>
          <a:off x="0" y="0"/>
          <a:ext cx="0" cy="0"/>
          <a:chOff x="0" y="0"/>
          <a:chExt cx="0" cy="0"/>
        </a:xfrm>
      </p:grpSpPr>
      <p:sp>
        <p:nvSpPr>
          <p:cNvPr id="5" name="Picture Placeholder 4"/>
          <p:cNvSpPr>
            <a:spLocks noGrp="1"/>
          </p:cNvSpPr>
          <p:nvPr>
            <p:ph type="pic" sz="quarter" idx="12"/>
          </p:nvPr>
        </p:nvSpPr>
        <p:spPr>
          <a:xfrm>
            <a:off x="0" y="0"/>
            <a:ext cx="10058400" cy="7772400"/>
          </a:xfrm>
          <a:custGeom>
            <a:avLst/>
            <a:gdLst>
              <a:gd name="connsiteX0" fmla="*/ 0 w 922119"/>
              <a:gd name="connsiteY0" fmla="*/ 0 h 712732"/>
              <a:gd name="connsiteX1" fmla="*/ 922119 w 922119"/>
              <a:gd name="connsiteY1" fmla="*/ 0 h 712732"/>
              <a:gd name="connsiteX2" fmla="*/ 922119 w 922119"/>
              <a:gd name="connsiteY2" fmla="*/ 712732 h 712732"/>
              <a:gd name="connsiteX3" fmla="*/ 0 w 922119"/>
              <a:gd name="connsiteY3" fmla="*/ 712732 h 712732"/>
            </a:gdLst>
            <a:ahLst/>
            <a:cxnLst>
              <a:cxn ang="0">
                <a:pos x="connsiteX0" y="connsiteY0"/>
              </a:cxn>
              <a:cxn ang="0">
                <a:pos x="connsiteX1" y="connsiteY1"/>
              </a:cxn>
              <a:cxn ang="0">
                <a:pos x="connsiteX2" y="connsiteY2"/>
              </a:cxn>
              <a:cxn ang="0">
                <a:pos x="connsiteX3" y="connsiteY3"/>
              </a:cxn>
            </a:cxnLst>
            <a:rect l="l" t="t" r="r" b="b"/>
            <a:pathLst>
              <a:path w="922119" h="712732">
                <a:moveTo>
                  <a:pt x="0" y="0"/>
                </a:moveTo>
                <a:lnTo>
                  <a:pt x="922119" y="0"/>
                </a:lnTo>
                <a:lnTo>
                  <a:pt x="922119" y="712732"/>
                </a:lnTo>
                <a:lnTo>
                  <a:pt x="0" y="7127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8" name="Picture Placeholder 7"/>
          <p:cNvSpPr>
            <a:spLocks noGrp="1"/>
          </p:cNvSpPr>
          <p:nvPr>
            <p:ph type="pic" sz="quarter" idx="11"/>
          </p:nvPr>
        </p:nvSpPr>
        <p:spPr>
          <a:xfrm>
            <a:off x="2180470" y="1235480"/>
            <a:ext cx="627925" cy="840616"/>
          </a:xfrm>
          <a:custGeom>
            <a:avLst/>
            <a:gdLst>
              <a:gd name="connsiteX0" fmla="*/ 0 w 761121"/>
              <a:gd name="connsiteY0" fmla="*/ 0 h 741720"/>
              <a:gd name="connsiteX1" fmla="*/ 761121 w 761121"/>
              <a:gd name="connsiteY1" fmla="*/ 0 h 741720"/>
              <a:gd name="connsiteX2" fmla="*/ 761121 w 761121"/>
              <a:gd name="connsiteY2" fmla="*/ 741720 h 741720"/>
              <a:gd name="connsiteX3" fmla="*/ 0 w 761121"/>
              <a:gd name="connsiteY3" fmla="*/ 741720 h 741720"/>
            </a:gdLst>
            <a:ahLst/>
            <a:cxnLst>
              <a:cxn ang="0">
                <a:pos x="connsiteX0" y="connsiteY0"/>
              </a:cxn>
              <a:cxn ang="0">
                <a:pos x="connsiteX1" y="connsiteY1"/>
              </a:cxn>
              <a:cxn ang="0">
                <a:pos x="connsiteX2" y="connsiteY2"/>
              </a:cxn>
              <a:cxn ang="0">
                <a:pos x="connsiteX3" y="connsiteY3"/>
              </a:cxn>
            </a:cxnLst>
            <a:rect l="l" t="t" r="r" b="b"/>
            <a:pathLst>
              <a:path w="761121" h="741720">
                <a:moveTo>
                  <a:pt x="0" y="0"/>
                </a:moveTo>
                <a:lnTo>
                  <a:pt x="761121" y="0"/>
                </a:lnTo>
                <a:lnTo>
                  <a:pt x="761121" y="741720"/>
                </a:lnTo>
                <a:lnTo>
                  <a:pt x="0" y="74172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486832111"/>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70_Title Slid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1" y="0"/>
            <a:ext cx="10058401" cy="7772400"/>
          </a:xfrm>
        </p:spPr>
        <p:txBody>
          <a:bodyPr>
            <a:norm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221451164"/>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155_Title Slide">
    <p:spTree>
      <p:nvGrpSpPr>
        <p:cNvPr id="1" name=""/>
        <p:cNvGrpSpPr/>
        <p:nvPr/>
      </p:nvGrpSpPr>
      <p:grpSpPr>
        <a:xfrm>
          <a:off x="0" y="0"/>
          <a:ext cx="0" cy="0"/>
          <a:chOff x="0" y="0"/>
          <a:chExt cx="0" cy="0"/>
        </a:xfrm>
      </p:grpSpPr>
      <p:sp>
        <p:nvSpPr>
          <p:cNvPr id="5" name="Picture Placeholder 2"/>
          <p:cNvSpPr>
            <a:spLocks noGrp="1"/>
          </p:cNvSpPr>
          <p:nvPr>
            <p:ph type="pic" sz="quarter" idx="10"/>
          </p:nvPr>
        </p:nvSpPr>
        <p:spPr>
          <a:xfrm>
            <a:off x="-1" y="0"/>
            <a:ext cx="10058401" cy="7772400"/>
          </a:xfrm>
        </p:spPr>
        <p:txBody>
          <a:bodyPr>
            <a:norm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74145080"/>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157_Title Slide">
    <p:spTree>
      <p:nvGrpSpPr>
        <p:cNvPr id="1" name=""/>
        <p:cNvGrpSpPr/>
        <p:nvPr/>
      </p:nvGrpSpPr>
      <p:grpSpPr>
        <a:xfrm>
          <a:off x="0" y="0"/>
          <a:ext cx="0" cy="0"/>
          <a:chOff x="0" y="0"/>
          <a:chExt cx="0" cy="0"/>
        </a:xfrm>
      </p:grpSpPr>
      <p:sp>
        <p:nvSpPr>
          <p:cNvPr id="3" name="Shape 744"/>
          <p:cNvSpPr/>
          <p:nvPr userDrawn="1"/>
        </p:nvSpPr>
        <p:spPr>
          <a:xfrm>
            <a:off x="6914482" y="1"/>
            <a:ext cx="3157186" cy="7772400"/>
          </a:xfrm>
          <a:prstGeom prst="rect">
            <a:avLst/>
          </a:prstGeom>
          <a:solidFill>
            <a:srgbClr val="2F3035"/>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5" name="Picture Placeholder 2"/>
          <p:cNvSpPr>
            <a:spLocks noGrp="1"/>
          </p:cNvSpPr>
          <p:nvPr>
            <p:ph type="pic" sz="quarter" idx="10"/>
          </p:nvPr>
        </p:nvSpPr>
        <p:spPr>
          <a:xfrm>
            <a:off x="4131788" y="859214"/>
            <a:ext cx="5939879" cy="6070331"/>
          </a:xfrm>
        </p:spPr>
        <p:txBody>
          <a:bodyPr>
            <a:normAutofit/>
          </a:bodyPr>
          <a:lstStyle>
            <a:lvl1pPr marL="0" indent="0">
              <a:buNone/>
              <a:defRPr sz="1485">
                <a:latin typeface="HK Grotesk" panose="00000500000000000000" pitchFamily="50" charset="0"/>
              </a:defRPr>
            </a:lvl1pPr>
          </a:lstStyle>
          <a:p>
            <a:endParaRPr lang="en-US" dirty="0"/>
          </a:p>
        </p:txBody>
      </p:sp>
      <p:sp>
        <p:nvSpPr>
          <p:cNvPr id="8" name="Picture Placeholder 7"/>
          <p:cNvSpPr>
            <a:spLocks noGrp="1"/>
          </p:cNvSpPr>
          <p:nvPr>
            <p:ph type="pic" sz="quarter" idx="11"/>
          </p:nvPr>
        </p:nvSpPr>
        <p:spPr>
          <a:xfrm>
            <a:off x="1668879" y="2183839"/>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949955887"/>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71_Title Slid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2694625" y="0"/>
            <a:ext cx="7363775" cy="7772400"/>
          </a:xfrm>
        </p:spPr>
        <p:txBody>
          <a:bodyPr>
            <a:normAutofit/>
          </a:bodyPr>
          <a:lstStyle>
            <a:lvl1pPr marL="0" indent="0">
              <a:buNone/>
              <a:defRPr sz="1485">
                <a:latin typeface="HK Grotesk" panose="00000500000000000000" pitchFamily="50" charset="0"/>
              </a:defRPr>
            </a:lvl1pPr>
          </a:lstStyle>
          <a:p>
            <a:endParaRPr lang="en-US" dirty="0"/>
          </a:p>
        </p:txBody>
      </p:sp>
      <p:sp>
        <p:nvSpPr>
          <p:cNvPr id="8" name="Picture Placeholder 7"/>
          <p:cNvSpPr>
            <a:spLocks noGrp="1"/>
          </p:cNvSpPr>
          <p:nvPr>
            <p:ph type="pic" sz="quarter" idx="11"/>
          </p:nvPr>
        </p:nvSpPr>
        <p:spPr>
          <a:xfrm>
            <a:off x="990476" y="2183839"/>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301908102"/>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72_Title Slid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7363775" cy="7772400"/>
          </a:xfrm>
        </p:spPr>
        <p:txBody>
          <a:bodyPr>
            <a:normAutofit/>
          </a:bodyPr>
          <a:lstStyle>
            <a:lvl1pPr marL="0" indent="0">
              <a:buNone/>
              <a:defRPr sz="1485">
                <a:latin typeface="HK Grotesk" panose="00000500000000000000" pitchFamily="50" charset="0"/>
              </a:defRPr>
            </a:lvl1pPr>
          </a:lstStyle>
          <a:p>
            <a:endParaRPr lang="en-US" dirty="0"/>
          </a:p>
        </p:txBody>
      </p:sp>
      <p:sp>
        <p:nvSpPr>
          <p:cNvPr id="5" name="Picture Placeholder 4"/>
          <p:cNvSpPr>
            <a:spLocks noGrp="1"/>
          </p:cNvSpPr>
          <p:nvPr>
            <p:ph type="pic" sz="quarter" idx="11"/>
          </p:nvPr>
        </p:nvSpPr>
        <p:spPr>
          <a:xfrm>
            <a:off x="8413911" y="2183837"/>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078779077"/>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5188949" y="0"/>
            <a:ext cx="4869451" cy="7772400"/>
          </a:xfrm>
        </p:spPr>
        <p:txBody>
          <a:bodyPr>
            <a:normAutofit/>
          </a:bodyPr>
          <a:lstStyle>
            <a:lvl1pPr marL="0" indent="0">
              <a:buNone/>
              <a:defRPr sz="1485">
                <a:latin typeface="HK Grotesk" panose="00000500000000000000" pitchFamily="50" charset="0"/>
              </a:defRPr>
            </a:lvl1pPr>
          </a:lstStyle>
          <a:p>
            <a:endParaRPr lang="en-US" dirty="0"/>
          </a:p>
        </p:txBody>
      </p:sp>
      <p:sp>
        <p:nvSpPr>
          <p:cNvPr id="10" name="Picture Placeholder 9"/>
          <p:cNvSpPr>
            <a:spLocks noGrp="1"/>
          </p:cNvSpPr>
          <p:nvPr>
            <p:ph type="pic" sz="quarter" idx="11"/>
          </p:nvPr>
        </p:nvSpPr>
        <p:spPr>
          <a:xfrm>
            <a:off x="297197" y="350178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875046123"/>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158_Title Slide">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778202" y="1007841"/>
            <a:ext cx="8501972" cy="3592556"/>
          </a:xfrm>
          <a:custGeom>
            <a:avLst/>
            <a:gdLst>
              <a:gd name="connsiteX0" fmla="*/ 0 w 10305421"/>
              <a:gd name="connsiteY0" fmla="*/ 0 h 3169902"/>
              <a:gd name="connsiteX1" fmla="*/ 10305421 w 10305421"/>
              <a:gd name="connsiteY1" fmla="*/ 0 h 3169902"/>
              <a:gd name="connsiteX2" fmla="*/ 10305421 w 10305421"/>
              <a:gd name="connsiteY2" fmla="*/ 3169902 h 3169902"/>
              <a:gd name="connsiteX3" fmla="*/ 0 w 10305421"/>
              <a:gd name="connsiteY3" fmla="*/ 3169902 h 3169902"/>
            </a:gdLst>
            <a:ahLst/>
            <a:cxnLst>
              <a:cxn ang="0">
                <a:pos x="connsiteX0" y="connsiteY0"/>
              </a:cxn>
              <a:cxn ang="0">
                <a:pos x="connsiteX1" y="connsiteY1"/>
              </a:cxn>
              <a:cxn ang="0">
                <a:pos x="connsiteX2" y="connsiteY2"/>
              </a:cxn>
              <a:cxn ang="0">
                <a:pos x="connsiteX3" y="connsiteY3"/>
              </a:cxn>
            </a:cxnLst>
            <a:rect l="l" t="t" r="r" b="b"/>
            <a:pathLst>
              <a:path w="10305421" h="3169902">
                <a:moveTo>
                  <a:pt x="0" y="0"/>
                </a:moveTo>
                <a:lnTo>
                  <a:pt x="10305421" y="0"/>
                </a:lnTo>
                <a:lnTo>
                  <a:pt x="10305421" y="3169902"/>
                </a:lnTo>
                <a:lnTo>
                  <a:pt x="0" y="316990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987311093"/>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73_Title Slide">
    <p:spTree>
      <p:nvGrpSpPr>
        <p:cNvPr id="1" name=""/>
        <p:cNvGrpSpPr/>
        <p:nvPr/>
      </p:nvGrpSpPr>
      <p:grpSpPr>
        <a:xfrm>
          <a:off x="0" y="0"/>
          <a:ext cx="0" cy="0"/>
          <a:chOff x="0" y="0"/>
          <a:chExt cx="0" cy="0"/>
        </a:xfrm>
      </p:grpSpPr>
      <p:sp>
        <p:nvSpPr>
          <p:cNvPr id="7" name="Picture Placeholder 6"/>
          <p:cNvSpPr>
            <a:spLocks noGrp="1"/>
          </p:cNvSpPr>
          <p:nvPr>
            <p:ph type="pic" sz="quarter" idx="12"/>
          </p:nvPr>
        </p:nvSpPr>
        <p:spPr>
          <a:xfrm>
            <a:off x="0" y="3879767"/>
            <a:ext cx="10080132" cy="3892633"/>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6" name="Picture Placeholder 5"/>
          <p:cNvSpPr>
            <a:spLocks noGrp="1"/>
          </p:cNvSpPr>
          <p:nvPr>
            <p:ph type="pic" sz="quarter" idx="11"/>
          </p:nvPr>
        </p:nvSpPr>
        <p:spPr>
          <a:xfrm>
            <a:off x="4690318" y="2791186"/>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856015132"/>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74_Title Slide">
    <p:spTree>
      <p:nvGrpSpPr>
        <p:cNvPr id="1" name=""/>
        <p:cNvGrpSpPr/>
        <p:nvPr/>
      </p:nvGrpSpPr>
      <p:grpSpPr>
        <a:xfrm>
          <a:off x="0" y="0"/>
          <a:ext cx="0" cy="0"/>
          <a:chOff x="0" y="0"/>
          <a:chExt cx="0" cy="0"/>
        </a:xfrm>
      </p:grpSpPr>
      <p:sp>
        <p:nvSpPr>
          <p:cNvPr id="5" name="Picture Placeholder 4"/>
          <p:cNvSpPr>
            <a:spLocks noGrp="1"/>
          </p:cNvSpPr>
          <p:nvPr>
            <p:ph type="pic" sz="quarter" idx="11"/>
          </p:nvPr>
        </p:nvSpPr>
        <p:spPr>
          <a:xfrm>
            <a:off x="0" y="1"/>
            <a:ext cx="6410633" cy="7772400"/>
          </a:xfrm>
          <a:custGeom>
            <a:avLst/>
            <a:gdLst>
              <a:gd name="connsiteX0" fmla="*/ 0 w 7770464"/>
              <a:gd name="connsiteY0" fmla="*/ 0 h 6917121"/>
              <a:gd name="connsiteX1" fmla="*/ 7770464 w 7770464"/>
              <a:gd name="connsiteY1" fmla="*/ 0 h 6917121"/>
              <a:gd name="connsiteX2" fmla="*/ 5328836 w 7770464"/>
              <a:gd name="connsiteY2" fmla="*/ 6917121 h 6917121"/>
              <a:gd name="connsiteX3" fmla="*/ 0 w 7770464"/>
              <a:gd name="connsiteY3" fmla="*/ 6917121 h 6917121"/>
            </a:gdLst>
            <a:ahLst/>
            <a:cxnLst>
              <a:cxn ang="0">
                <a:pos x="connsiteX0" y="connsiteY0"/>
              </a:cxn>
              <a:cxn ang="0">
                <a:pos x="connsiteX1" y="connsiteY1"/>
              </a:cxn>
              <a:cxn ang="0">
                <a:pos x="connsiteX2" y="connsiteY2"/>
              </a:cxn>
              <a:cxn ang="0">
                <a:pos x="connsiteX3" y="connsiteY3"/>
              </a:cxn>
            </a:cxnLst>
            <a:rect l="l" t="t" r="r" b="b"/>
            <a:pathLst>
              <a:path w="7770464" h="6917121">
                <a:moveTo>
                  <a:pt x="0" y="0"/>
                </a:moveTo>
                <a:lnTo>
                  <a:pt x="7770464" y="0"/>
                </a:lnTo>
                <a:lnTo>
                  <a:pt x="5328836" y="6917121"/>
                </a:lnTo>
                <a:lnTo>
                  <a:pt x="0" y="691712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0" name="Picture Placeholder 9"/>
          <p:cNvSpPr>
            <a:spLocks noGrp="1"/>
          </p:cNvSpPr>
          <p:nvPr>
            <p:ph type="pic" sz="quarter" idx="12"/>
          </p:nvPr>
        </p:nvSpPr>
        <p:spPr>
          <a:xfrm>
            <a:off x="8283903" y="1652629"/>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8068076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71517" y="5440680"/>
            <a:ext cx="6035040" cy="642303"/>
          </a:xfrm>
        </p:spPr>
        <p:txBody>
          <a:bodyPr anchor="b"/>
          <a:lstStyle>
            <a:lvl1pPr algn="l">
              <a:defRPr sz="2200" b="1"/>
            </a:lvl1pPr>
          </a:lstStyle>
          <a:p>
            <a:r>
              <a:rPr lang="en-US"/>
              <a:t>Click to edit Master title style</a:t>
            </a:r>
          </a:p>
        </p:txBody>
      </p:sp>
      <p:sp>
        <p:nvSpPr>
          <p:cNvPr id="3" name="Picture Placeholder 2"/>
          <p:cNvSpPr>
            <a:spLocks noGrp="1"/>
          </p:cNvSpPr>
          <p:nvPr>
            <p:ph type="pic" idx="1"/>
          </p:nvPr>
        </p:nvSpPr>
        <p:spPr>
          <a:xfrm>
            <a:off x="1971517" y="694478"/>
            <a:ext cx="6035040" cy="4663440"/>
          </a:xfrm>
        </p:spPr>
        <p:txBody>
          <a:bodyPr rtlCol="0">
            <a:normAutofit/>
          </a:bodyPr>
          <a:lstStyle>
            <a:lvl1pPr marL="0" indent="0">
              <a:buNone/>
              <a:defRPr sz="3520"/>
            </a:lvl1pPr>
            <a:lvl2pPr marL="502920" indent="0">
              <a:buNone/>
              <a:defRPr sz="3080"/>
            </a:lvl2pPr>
            <a:lvl3pPr marL="1005840" indent="0">
              <a:buNone/>
              <a:defRPr sz="2640"/>
            </a:lvl3pPr>
            <a:lvl4pPr marL="1508760" indent="0">
              <a:buNone/>
              <a:defRPr sz="2200"/>
            </a:lvl4pPr>
            <a:lvl5pPr marL="2011680" indent="0">
              <a:buNone/>
              <a:defRPr sz="2200"/>
            </a:lvl5pPr>
            <a:lvl6pPr marL="2514600" indent="0">
              <a:buNone/>
              <a:defRPr sz="2200"/>
            </a:lvl6pPr>
            <a:lvl7pPr marL="3017520" indent="0">
              <a:buNone/>
              <a:defRPr sz="2200"/>
            </a:lvl7pPr>
            <a:lvl8pPr marL="3520440" indent="0">
              <a:buNone/>
              <a:defRPr sz="2200"/>
            </a:lvl8pPr>
            <a:lvl9pPr marL="4023360" indent="0">
              <a:buNone/>
              <a:defRPr sz="2200"/>
            </a:lvl9pPr>
          </a:lstStyle>
          <a:p>
            <a:pPr lvl="0"/>
            <a:endParaRPr lang="en-US" noProof="0"/>
          </a:p>
        </p:txBody>
      </p:sp>
      <p:sp>
        <p:nvSpPr>
          <p:cNvPr id="4" name="Text Placeholder 3"/>
          <p:cNvSpPr>
            <a:spLocks noGrp="1"/>
          </p:cNvSpPr>
          <p:nvPr>
            <p:ph type="body" sz="half" idx="2"/>
          </p:nvPr>
        </p:nvSpPr>
        <p:spPr>
          <a:xfrm>
            <a:off x="1971517" y="6082983"/>
            <a:ext cx="6035040" cy="912177"/>
          </a:xfrm>
        </p:spPr>
        <p:txBody>
          <a:bodyPr/>
          <a:lstStyle>
            <a:lvl1pPr marL="0" indent="0">
              <a:buNone/>
              <a:defRPr sz="1540"/>
            </a:lvl1pPr>
            <a:lvl2pPr marL="502920" indent="0">
              <a:buNone/>
              <a:defRPr sz="1320"/>
            </a:lvl2pPr>
            <a:lvl3pPr marL="1005840" indent="0">
              <a:buNone/>
              <a:defRPr sz="1100"/>
            </a:lvl3pPr>
            <a:lvl4pPr marL="1508760" indent="0">
              <a:buNone/>
              <a:defRPr sz="990"/>
            </a:lvl4pPr>
            <a:lvl5pPr marL="2011680" indent="0">
              <a:buNone/>
              <a:defRPr sz="990"/>
            </a:lvl5pPr>
            <a:lvl6pPr marL="2514600" indent="0">
              <a:buNone/>
              <a:defRPr sz="990"/>
            </a:lvl6pPr>
            <a:lvl7pPr marL="3017520" indent="0">
              <a:buNone/>
              <a:defRPr sz="990"/>
            </a:lvl7pPr>
            <a:lvl8pPr marL="3520440" indent="0">
              <a:buNone/>
              <a:defRPr sz="990"/>
            </a:lvl8pPr>
            <a:lvl9pPr marL="4023360" indent="0">
              <a:buNone/>
              <a:defRPr sz="990"/>
            </a:lvl9pPr>
          </a:lstStyle>
          <a:p>
            <a:pPr lvl="0"/>
            <a:r>
              <a:rPr lang="en-US"/>
              <a:t>Click to edit Master text styles</a:t>
            </a:r>
          </a:p>
        </p:txBody>
      </p:sp>
      <p:sp>
        <p:nvSpPr>
          <p:cNvPr id="5" name="Date Placeholder 3"/>
          <p:cNvSpPr>
            <a:spLocks noGrp="1"/>
          </p:cNvSpPr>
          <p:nvPr>
            <p:ph type="dt" sz="half" idx="10"/>
          </p:nvPr>
        </p:nvSpPr>
        <p:spPr/>
        <p:txBody>
          <a:bodyPr/>
          <a:lstStyle>
            <a:lvl1pPr defTabSz="1005840">
              <a:defRPr/>
            </a:lvl1pPr>
          </a:lstStyle>
          <a:p>
            <a:fld id="{3AB2BA57-8EC2-445C-A2F0-CFB03F477A26}" type="datetime1">
              <a:rPr lang="en-US" altLang="es-PY"/>
              <a:pPr/>
              <a:t>15-03-2017</a:t>
            </a:fld>
            <a:endParaRPr lang="en-US" altLang="es-PY"/>
          </a:p>
        </p:txBody>
      </p:sp>
      <p:sp>
        <p:nvSpPr>
          <p:cNvPr id="6" name="Footer Placeholder 4"/>
          <p:cNvSpPr>
            <a:spLocks noGrp="1"/>
          </p:cNvSpPr>
          <p:nvPr>
            <p:ph type="ftr" sz="quarter" idx="11"/>
          </p:nvPr>
        </p:nvSpPr>
        <p:spPr/>
        <p:txBody>
          <a:bodyPr/>
          <a:lstStyle>
            <a:lvl1pPr defTabSz="1005840">
              <a:defRPr/>
            </a:lvl1pPr>
          </a:lstStyle>
          <a:p>
            <a:pPr>
              <a:defRPr/>
            </a:pPr>
            <a:endParaRPr lang="en-US"/>
          </a:p>
        </p:txBody>
      </p:sp>
      <p:sp>
        <p:nvSpPr>
          <p:cNvPr id="7" name="Slide Number Placeholder 5"/>
          <p:cNvSpPr>
            <a:spLocks noGrp="1"/>
          </p:cNvSpPr>
          <p:nvPr>
            <p:ph type="sldNum" sz="quarter" idx="12"/>
          </p:nvPr>
        </p:nvSpPr>
        <p:spPr/>
        <p:txBody>
          <a:bodyPr/>
          <a:lstStyle>
            <a:lvl1pPr defTabSz="1005840">
              <a:defRPr/>
            </a:lvl1pPr>
          </a:lstStyle>
          <a:p>
            <a:fld id="{CA9503F0-F08C-4B10-81DD-F834CB74D5B5}" type="slidenum">
              <a:rPr lang="en-US" altLang="es-PY"/>
              <a:pPr/>
              <a:t>‹#›</a:t>
            </a:fld>
            <a:endParaRPr lang="en-US" altLang="es-PY"/>
          </a:p>
        </p:txBody>
      </p:sp>
    </p:spTree>
    <p:extLst>
      <p:ext uri="{BB962C8B-B14F-4D97-AF65-F5344CB8AC3E}">
        <p14:creationId xmlns:p14="http://schemas.microsoft.com/office/powerpoint/2010/main" val="136453598"/>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75_Title Slide">
    <p:spTree>
      <p:nvGrpSpPr>
        <p:cNvPr id="1" name=""/>
        <p:cNvGrpSpPr/>
        <p:nvPr/>
      </p:nvGrpSpPr>
      <p:grpSpPr>
        <a:xfrm>
          <a:off x="0" y="0"/>
          <a:ext cx="0" cy="0"/>
          <a:chOff x="0" y="0"/>
          <a:chExt cx="0" cy="0"/>
        </a:xfrm>
      </p:grpSpPr>
      <p:sp>
        <p:nvSpPr>
          <p:cNvPr id="7" name="Shape 68"/>
          <p:cNvSpPr/>
          <p:nvPr userDrawn="1"/>
        </p:nvSpPr>
        <p:spPr>
          <a:xfrm>
            <a:off x="3148974" y="978653"/>
            <a:ext cx="3762271" cy="5889798"/>
          </a:xfrm>
          <a:prstGeom prst="rect">
            <a:avLst/>
          </a:prstGeom>
          <a:solidFill>
            <a:srgbClr val="2F3035"/>
          </a:solidFill>
          <a:ln w="12700">
            <a:miter lim="400000"/>
          </a:ln>
        </p:spPr>
        <p:txBody>
          <a:bodyPr lIns="20955" tIns="20955" rIns="20955" bIns="20955"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9" name="Picture Placeholder 8"/>
          <p:cNvSpPr>
            <a:spLocks noGrp="1"/>
          </p:cNvSpPr>
          <p:nvPr>
            <p:ph type="pic" sz="quarter" idx="12"/>
          </p:nvPr>
        </p:nvSpPr>
        <p:spPr>
          <a:xfrm>
            <a:off x="4690318" y="2746161"/>
            <a:ext cx="677729" cy="907290"/>
          </a:xfrm>
          <a:custGeom>
            <a:avLst/>
            <a:gdLst>
              <a:gd name="connsiteX0" fmla="*/ 0 w 821490"/>
              <a:gd name="connsiteY0" fmla="*/ 0 h 800550"/>
              <a:gd name="connsiteX1" fmla="*/ 821490 w 821490"/>
              <a:gd name="connsiteY1" fmla="*/ 0 h 800550"/>
              <a:gd name="connsiteX2" fmla="*/ 821490 w 821490"/>
              <a:gd name="connsiteY2" fmla="*/ 800550 h 800550"/>
              <a:gd name="connsiteX3" fmla="*/ 0 w 821490"/>
              <a:gd name="connsiteY3" fmla="*/ 800550 h 800550"/>
            </a:gdLst>
            <a:ahLst/>
            <a:cxnLst>
              <a:cxn ang="0">
                <a:pos x="connsiteX0" y="connsiteY0"/>
              </a:cxn>
              <a:cxn ang="0">
                <a:pos x="connsiteX1" y="connsiteY1"/>
              </a:cxn>
              <a:cxn ang="0">
                <a:pos x="connsiteX2" y="connsiteY2"/>
              </a:cxn>
              <a:cxn ang="0">
                <a:pos x="connsiteX3" y="connsiteY3"/>
              </a:cxn>
            </a:cxnLst>
            <a:rect l="l" t="t" r="r" b="b"/>
            <a:pathLst>
              <a:path w="821490" h="800550">
                <a:moveTo>
                  <a:pt x="0" y="0"/>
                </a:moveTo>
                <a:lnTo>
                  <a:pt x="821490" y="0"/>
                </a:lnTo>
                <a:lnTo>
                  <a:pt x="821490" y="800550"/>
                </a:lnTo>
                <a:lnTo>
                  <a:pt x="0" y="800550"/>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
        <p:nvSpPr>
          <p:cNvPr id="11" name="Picture Placeholder 10"/>
          <p:cNvSpPr>
            <a:spLocks noGrp="1"/>
          </p:cNvSpPr>
          <p:nvPr>
            <p:ph type="pic" sz="quarter" idx="13"/>
          </p:nvPr>
        </p:nvSpPr>
        <p:spPr>
          <a:xfrm>
            <a:off x="0" y="978653"/>
            <a:ext cx="3148974" cy="5889798"/>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2" name="Picture Placeholder 11"/>
          <p:cNvSpPr>
            <a:spLocks noGrp="1"/>
          </p:cNvSpPr>
          <p:nvPr>
            <p:ph type="pic" sz="quarter" idx="14"/>
          </p:nvPr>
        </p:nvSpPr>
        <p:spPr>
          <a:xfrm>
            <a:off x="6899685" y="978653"/>
            <a:ext cx="3158715" cy="5889798"/>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015215799"/>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4" name="Shape 37"/>
          <p:cNvSpPr/>
          <p:nvPr userDrawn="1"/>
        </p:nvSpPr>
        <p:spPr>
          <a:xfrm>
            <a:off x="5166118" y="-37824"/>
            <a:ext cx="2717115" cy="7011883"/>
          </a:xfrm>
          <a:prstGeom prst="rect">
            <a:avLst/>
          </a:prstGeom>
          <a:solidFill>
            <a:srgbClr val="2F3035"/>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10" name="Picture Placeholder 9"/>
          <p:cNvSpPr>
            <a:spLocks noGrp="1"/>
          </p:cNvSpPr>
          <p:nvPr>
            <p:ph type="pic" sz="quarter" idx="11"/>
          </p:nvPr>
        </p:nvSpPr>
        <p:spPr>
          <a:xfrm>
            <a:off x="8647264" y="350178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4" name="Picture Placeholder 13"/>
          <p:cNvSpPr>
            <a:spLocks noGrp="1"/>
          </p:cNvSpPr>
          <p:nvPr>
            <p:ph type="pic" sz="quarter" idx="10"/>
          </p:nvPr>
        </p:nvSpPr>
        <p:spPr>
          <a:xfrm>
            <a:off x="1642956" y="456602"/>
            <a:ext cx="3103413" cy="1731776"/>
          </a:xfrm>
          <a:custGeom>
            <a:avLst/>
            <a:gdLst>
              <a:gd name="connsiteX0" fmla="*/ 0 w 3761713"/>
              <a:gd name="connsiteY0" fmla="*/ 0 h 1528038"/>
              <a:gd name="connsiteX1" fmla="*/ 3761713 w 3761713"/>
              <a:gd name="connsiteY1" fmla="*/ 0 h 1528038"/>
              <a:gd name="connsiteX2" fmla="*/ 3761713 w 3761713"/>
              <a:gd name="connsiteY2" fmla="*/ 1528038 h 1528038"/>
              <a:gd name="connsiteX3" fmla="*/ 0 w 3761713"/>
              <a:gd name="connsiteY3" fmla="*/ 1528038 h 1528038"/>
            </a:gdLst>
            <a:ahLst/>
            <a:cxnLst>
              <a:cxn ang="0">
                <a:pos x="connsiteX0" y="connsiteY0"/>
              </a:cxn>
              <a:cxn ang="0">
                <a:pos x="connsiteX1" y="connsiteY1"/>
              </a:cxn>
              <a:cxn ang="0">
                <a:pos x="connsiteX2" y="connsiteY2"/>
              </a:cxn>
              <a:cxn ang="0">
                <a:pos x="connsiteX3" y="connsiteY3"/>
              </a:cxn>
            </a:cxnLst>
            <a:rect l="l" t="t" r="r" b="b"/>
            <a:pathLst>
              <a:path w="3761713" h="1528038">
                <a:moveTo>
                  <a:pt x="0" y="0"/>
                </a:moveTo>
                <a:lnTo>
                  <a:pt x="3761713" y="0"/>
                </a:lnTo>
                <a:lnTo>
                  <a:pt x="3761713" y="1528038"/>
                </a:lnTo>
                <a:lnTo>
                  <a:pt x="0" y="152803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3" name="Picture Placeholder 12"/>
          <p:cNvSpPr>
            <a:spLocks noGrp="1"/>
          </p:cNvSpPr>
          <p:nvPr>
            <p:ph type="pic" sz="quarter" idx="12"/>
          </p:nvPr>
        </p:nvSpPr>
        <p:spPr>
          <a:xfrm>
            <a:off x="1613099" y="2592833"/>
            <a:ext cx="1425748" cy="1958603"/>
          </a:xfrm>
          <a:custGeom>
            <a:avLst/>
            <a:gdLst>
              <a:gd name="connsiteX0" fmla="*/ 0 w 1728179"/>
              <a:gd name="connsiteY0" fmla="*/ 0 h 1728179"/>
              <a:gd name="connsiteX1" fmla="*/ 1728179 w 1728179"/>
              <a:gd name="connsiteY1" fmla="*/ 0 h 1728179"/>
              <a:gd name="connsiteX2" fmla="*/ 1728179 w 1728179"/>
              <a:gd name="connsiteY2" fmla="*/ 1728179 h 1728179"/>
              <a:gd name="connsiteX3" fmla="*/ 0 w 1728179"/>
              <a:gd name="connsiteY3" fmla="*/ 1728179 h 1728179"/>
            </a:gdLst>
            <a:ahLst/>
            <a:cxnLst>
              <a:cxn ang="0">
                <a:pos x="connsiteX0" y="connsiteY0"/>
              </a:cxn>
              <a:cxn ang="0">
                <a:pos x="connsiteX1" y="connsiteY1"/>
              </a:cxn>
              <a:cxn ang="0">
                <a:pos x="connsiteX2" y="connsiteY2"/>
              </a:cxn>
              <a:cxn ang="0">
                <a:pos x="connsiteX3" y="connsiteY3"/>
              </a:cxn>
            </a:cxnLst>
            <a:rect l="l" t="t" r="r" b="b"/>
            <a:pathLst>
              <a:path w="1728179" h="1728179">
                <a:moveTo>
                  <a:pt x="0" y="0"/>
                </a:moveTo>
                <a:lnTo>
                  <a:pt x="1728179" y="0"/>
                </a:lnTo>
                <a:lnTo>
                  <a:pt x="1728179" y="1728179"/>
                </a:lnTo>
                <a:lnTo>
                  <a:pt x="0" y="172817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5" name="Picture Placeholder 14"/>
          <p:cNvSpPr>
            <a:spLocks noGrp="1"/>
          </p:cNvSpPr>
          <p:nvPr>
            <p:ph type="pic" sz="quarter" idx="13"/>
          </p:nvPr>
        </p:nvSpPr>
        <p:spPr>
          <a:xfrm>
            <a:off x="3330600" y="2592833"/>
            <a:ext cx="1425748" cy="1958603"/>
          </a:xfrm>
          <a:custGeom>
            <a:avLst/>
            <a:gdLst>
              <a:gd name="connsiteX0" fmla="*/ 0 w 1728179"/>
              <a:gd name="connsiteY0" fmla="*/ 0 h 1728179"/>
              <a:gd name="connsiteX1" fmla="*/ 1728179 w 1728179"/>
              <a:gd name="connsiteY1" fmla="*/ 0 h 1728179"/>
              <a:gd name="connsiteX2" fmla="*/ 1728179 w 1728179"/>
              <a:gd name="connsiteY2" fmla="*/ 1728179 h 1728179"/>
              <a:gd name="connsiteX3" fmla="*/ 0 w 1728179"/>
              <a:gd name="connsiteY3" fmla="*/ 1728179 h 1728179"/>
            </a:gdLst>
            <a:ahLst/>
            <a:cxnLst>
              <a:cxn ang="0">
                <a:pos x="connsiteX0" y="connsiteY0"/>
              </a:cxn>
              <a:cxn ang="0">
                <a:pos x="connsiteX1" y="connsiteY1"/>
              </a:cxn>
              <a:cxn ang="0">
                <a:pos x="connsiteX2" y="connsiteY2"/>
              </a:cxn>
              <a:cxn ang="0">
                <a:pos x="connsiteX3" y="connsiteY3"/>
              </a:cxn>
            </a:cxnLst>
            <a:rect l="l" t="t" r="r" b="b"/>
            <a:pathLst>
              <a:path w="1728179" h="1728179">
                <a:moveTo>
                  <a:pt x="0" y="0"/>
                </a:moveTo>
                <a:lnTo>
                  <a:pt x="1728179" y="0"/>
                </a:lnTo>
                <a:lnTo>
                  <a:pt x="1728179" y="1728179"/>
                </a:lnTo>
                <a:lnTo>
                  <a:pt x="0" y="172817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6" name="Picture Placeholder 15"/>
          <p:cNvSpPr>
            <a:spLocks noGrp="1"/>
          </p:cNvSpPr>
          <p:nvPr>
            <p:ph type="pic" sz="quarter" idx="14"/>
          </p:nvPr>
        </p:nvSpPr>
        <p:spPr>
          <a:xfrm>
            <a:off x="1613099" y="4884631"/>
            <a:ext cx="1425748" cy="1958603"/>
          </a:xfrm>
          <a:custGeom>
            <a:avLst/>
            <a:gdLst>
              <a:gd name="connsiteX0" fmla="*/ 0 w 1728179"/>
              <a:gd name="connsiteY0" fmla="*/ 0 h 1728179"/>
              <a:gd name="connsiteX1" fmla="*/ 1728179 w 1728179"/>
              <a:gd name="connsiteY1" fmla="*/ 0 h 1728179"/>
              <a:gd name="connsiteX2" fmla="*/ 1728179 w 1728179"/>
              <a:gd name="connsiteY2" fmla="*/ 1728179 h 1728179"/>
              <a:gd name="connsiteX3" fmla="*/ 0 w 1728179"/>
              <a:gd name="connsiteY3" fmla="*/ 1728179 h 1728179"/>
            </a:gdLst>
            <a:ahLst/>
            <a:cxnLst>
              <a:cxn ang="0">
                <a:pos x="connsiteX0" y="connsiteY0"/>
              </a:cxn>
              <a:cxn ang="0">
                <a:pos x="connsiteX1" y="connsiteY1"/>
              </a:cxn>
              <a:cxn ang="0">
                <a:pos x="connsiteX2" y="connsiteY2"/>
              </a:cxn>
              <a:cxn ang="0">
                <a:pos x="connsiteX3" y="connsiteY3"/>
              </a:cxn>
            </a:cxnLst>
            <a:rect l="l" t="t" r="r" b="b"/>
            <a:pathLst>
              <a:path w="1728179" h="1728179">
                <a:moveTo>
                  <a:pt x="0" y="0"/>
                </a:moveTo>
                <a:lnTo>
                  <a:pt x="1728179" y="0"/>
                </a:lnTo>
                <a:lnTo>
                  <a:pt x="1728179" y="1728179"/>
                </a:lnTo>
                <a:lnTo>
                  <a:pt x="0" y="172817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7" name="Picture Placeholder 16"/>
          <p:cNvSpPr>
            <a:spLocks noGrp="1"/>
          </p:cNvSpPr>
          <p:nvPr>
            <p:ph type="pic" sz="quarter" idx="15"/>
          </p:nvPr>
        </p:nvSpPr>
        <p:spPr>
          <a:xfrm>
            <a:off x="3330600" y="4884631"/>
            <a:ext cx="1425748" cy="1958603"/>
          </a:xfrm>
          <a:custGeom>
            <a:avLst/>
            <a:gdLst>
              <a:gd name="connsiteX0" fmla="*/ 0 w 1728179"/>
              <a:gd name="connsiteY0" fmla="*/ 0 h 1728179"/>
              <a:gd name="connsiteX1" fmla="*/ 1728179 w 1728179"/>
              <a:gd name="connsiteY1" fmla="*/ 0 h 1728179"/>
              <a:gd name="connsiteX2" fmla="*/ 1728179 w 1728179"/>
              <a:gd name="connsiteY2" fmla="*/ 1728179 h 1728179"/>
              <a:gd name="connsiteX3" fmla="*/ 0 w 1728179"/>
              <a:gd name="connsiteY3" fmla="*/ 1728179 h 1728179"/>
            </a:gdLst>
            <a:ahLst/>
            <a:cxnLst>
              <a:cxn ang="0">
                <a:pos x="connsiteX0" y="connsiteY0"/>
              </a:cxn>
              <a:cxn ang="0">
                <a:pos x="connsiteX1" y="connsiteY1"/>
              </a:cxn>
              <a:cxn ang="0">
                <a:pos x="connsiteX2" y="connsiteY2"/>
              </a:cxn>
              <a:cxn ang="0">
                <a:pos x="connsiteX3" y="connsiteY3"/>
              </a:cxn>
            </a:cxnLst>
            <a:rect l="l" t="t" r="r" b="b"/>
            <a:pathLst>
              <a:path w="1728179" h="1728179">
                <a:moveTo>
                  <a:pt x="0" y="0"/>
                </a:moveTo>
                <a:lnTo>
                  <a:pt x="1728179" y="0"/>
                </a:lnTo>
                <a:lnTo>
                  <a:pt x="1728179" y="1728179"/>
                </a:lnTo>
                <a:lnTo>
                  <a:pt x="0" y="172817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66177939"/>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13" name="Picture Placeholder 12"/>
          <p:cNvSpPr>
            <a:spLocks noGrp="1"/>
          </p:cNvSpPr>
          <p:nvPr>
            <p:ph type="pic" sz="quarter" idx="12"/>
          </p:nvPr>
        </p:nvSpPr>
        <p:spPr>
          <a:xfrm>
            <a:off x="5143418" y="931106"/>
            <a:ext cx="1698461" cy="4009710"/>
          </a:xfrm>
          <a:custGeom>
            <a:avLst/>
            <a:gdLst>
              <a:gd name="connsiteX0" fmla="*/ 0 w 1728179"/>
              <a:gd name="connsiteY0" fmla="*/ 0 h 1728179"/>
              <a:gd name="connsiteX1" fmla="*/ 1728179 w 1728179"/>
              <a:gd name="connsiteY1" fmla="*/ 0 h 1728179"/>
              <a:gd name="connsiteX2" fmla="*/ 1728179 w 1728179"/>
              <a:gd name="connsiteY2" fmla="*/ 1728179 h 1728179"/>
              <a:gd name="connsiteX3" fmla="*/ 0 w 1728179"/>
              <a:gd name="connsiteY3" fmla="*/ 1728179 h 1728179"/>
            </a:gdLst>
            <a:ahLst/>
            <a:cxnLst>
              <a:cxn ang="0">
                <a:pos x="connsiteX0" y="connsiteY0"/>
              </a:cxn>
              <a:cxn ang="0">
                <a:pos x="connsiteX1" y="connsiteY1"/>
              </a:cxn>
              <a:cxn ang="0">
                <a:pos x="connsiteX2" y="connsiteY2"/>
              </a:cxn>
              <a:cxn ang="0">
                <a:pos x="connsiteX3" y="connsiteY3"/>
              </a:cxn>
            </a:cxnLst>
            <a:rect l="l" t="t" r="r" b="b"/>
            <a:pathLst>
              <a:path w="1728179" h="1728179">
                <a:moveTo>
                  <a:pt x="0" y="0"/>
                </a:moveTo>
                <a:lnTo>
                  <a:pt x="1728179" y="0"/>
                </a:lnTo>
                <a:lnTo>
                  <a:pt x="1728179" y="1728179"/>
                </a:lnTo>
                <a:lnTo>
                  <a:pt x="0" y="172817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1" name="Picture Placeholder 20"/>
          <p:cNvSpPr>
            <a:spLocks noGrp="1"/>
          </p:cNvSpPr>
          <p:nvPr>
            <p:ph type="pic" sz="quarter" idx="13"/>
          </p:nvPr>
        </p:nvSpPr>
        <p:spPr>
          <a:xfrm>
            <a:off x="7113467" y="931106"/>
            <a:ext cx="1698461" cy="4009710"/>
          </a:xfrm>
          <a:custGeom>
            <a:avLst/>
            <a:gdLst>
              <a:gd name="connsiteX0" fmla="*/ 0 w 1728179"/>
              <a:gd name="connsiteY0" fmla="*/ 0 h 1728179"/>
              <a:gd name="connsiteX1" fmla="*/ 1728179 w 1728179"/>
              <a:gd name="connsiteY1" fmla="*/ 0 h 1728179"/>
              <a:gd name="connsiteX2" fmla="*/ 1728179 w 1728179"/>
              <a:gd name="connsiteY2" fmla="*/ 1728179 h 1728179"/>
              <a:gd name="connsiteX3" fmla="*/ 0 w 1728179"/>
              <a:gd name="connsiteY3" fmla="*/ 1728179 h 1728179"/>
            </a:gdLst>
            <a:ahLst/>
            <a:cxnLst>
              <a:cxn ang="0">
                <a:pos x="connsiteX0" y="connsiteY0"/>
              </a:cxn>
              <a:cxn ang="0">
                <a:pos x="connsiteX1" y="connsiteY1"/>
              </a:cxn>
              <a:cxn ang="0">
                <a:pos x="connsiteX2" y="connsiteY2"/>
              </a:cxn>
              <a:cxn ang="0">
                <a:pos x="connsiteX3" y="connsiteY3"/>
              </a:cxn>
            </a:cxnLst>
            <a:rect l="l" t="t" r="r" b="b"/>
            <a:pathLst>
              <a:path w="1728179" h="1728179">
                <a:moveTo>
                  <a:pt x="0" y="0"/>
                </a:moveTo>
                <a:lnTo>
                  <a:pt x="1728179" y="0"/>
                </a:lnTo>
                <a:lnTo>
                  <a:pt x="1728179" y="1728179"/>
                </a:lnTo>
                <a:lnTo>
                  <a:pt x="0" y="172817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2" name="Picture Placeholder 21"/>
          <p:cNvSpPr>
            <a:spLocks noGrp="1"/>
          </p:cNvSpPr>
          <p:nvPr>
            <p:ph type="pic" sz="quarter" idx="14"/>
          </p:nvPr>
        </p:nvSpPr>
        <p:spPr>
          <a:xfrm>
            <a:off x="5143416" y="5221842"/>
            <a:ext cx="3668511" cy="1742733"/>
          </a:xfrm>
          <a:custGeom>
            <a:avLst/>
            <a:gdLst>
              <a:gd name="connsiteX0" fmla="*/ 0 w 1728179"/>
              <a:gd name="connsiteY0" fmla="*/ 0 h 1728179"/>
              <a:gd name="connsiteX1" fmla="*/ 1728179 w 1728179"/>
              <a:gd name="connsiteY1" fmla="*/ 0 h 1728179"/>
              <a:gd name="connsiteX2" fmla="*/ 1728179 w 1728179"/>
              <a:gd name="connsiteY2" fmla="*/ 1728179 h 1728179"/>
              <a:gd name="connsiteX3" fmla="*/ 0 w 1728179"/>
              <a:gd name="connsiteY3" fmla="*/ 1728179 h 1728179"/>
            </a:gdLst>
            <a:ahLst/>
            <a:cxnLst>
              <a:cxn ang="0">
                <a:pos x="connsiteX0" y="connsiteY0"/>
              </a:cxn>
              <a:cxn ang="0">
                <a:pos x="connsiteX1" y="connsiteY1"/>
              </a:cxn>
              <a:cxn ang="0">
                <a:pos x="connsiteX2" y="connsiteY2"/>
              </a:cxn>
              <a:cxn ang="0">
                <a:pos x="connsiteX3" y="connsiteY3"/>
              </a:cxn>
            </a:cxnLst>
            <a:rect l="l" t="t" r="r" b="b"/>
            <a:pathLst>
              <a:path w="1728179" h="1728179">
                <a:moveTo>
                  <a:pt x="0" y="0"/>
                </a:moveTo>
                <a:lnTo>
                  <a:pt x="1728179" y="0"/>
                </a:lnTo>
                <a:lnTo>
                  <a:pt x="1728179" y="1728179"/>
                </a:lnTo>
                <a:lnTo>
                  <a:pt x="0" y="172817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0" name="Picture Placeholder 19"/>
          <p:cNvSpPr>
            <a:spLocks noGrp="1"/>
          </p:cNvSpPr>
          <p:nvPr>
            <p:ph type="pic" sz="quarter" idx="11"/>
          </p:nvPr>
        </p:nvSpPr>
        <p:spPr>
          <a:xfrm>
            <a:off x="500171" y="3501687"/>
            <a:ext cx="677897" cy="769090"/>
          </a:xfrm>
          <a:custGeom>
            <a:avLst/>
            <a:gdLst>
              <a:gd name="connsiteX0" fmla="*/ 0 w 821693"/>
              <a:gd name="connsiteY0" fmla="*/ 0 h 678609"/>
              <a:gd name="connsiteX1" fmla="*/ 821693 w 821693"/>
              <a:gd name="connsiteY1" fmla="*/ 0 h 678609"/>
              <a:gd name="connsiteX2" fmla="*/ 821693 w 821693"/>
              <a:gd name="connsiteY2" fmla="*/ 678609 h 678609"/>
              <a:gd name="connsiteX3" fmla="*/ 0 w 821693"/>
              <a:gd name="connsiteY3" fmla="*/ 678609 h 678609"/>
            </a:gdLst>
            <a:ahLst/>
            <a:cxnLst>
              <a:cxn ang="0">
                <a:pos x="connsiteX0" y="connsiteY0"/>
              </a:cxn>
              <a:cxn ang="0">
                <a:pos x="connsiteX1" y="connsiteY1"/>
              </a:cxn>
              <a:cxn ang="0">
                <a:pos x="connsiteX2" y="connsiteY2"/>
              </a:cxn>
              <a:cxn ang="0">
                <a:pos x="connsiteX3" y="connsiteY3"/>
              </a:cxn>
            </a:cxnLst>
            <a:rect l="l" t="t" r="r" b="b"/>
            <a:pathLst>
              <a:path w="821693" h="678609">
                <a:moveTo>
                  <a:pt x="0" y="0"/>
                </a:moveTo>
                <a:lnTo>
                  <a:pt x="821693" y="0"/>
                </a:lnTo>
                <a:lnTo>
                  <a:pt x="821693" y="678609"/>
                </a:lnTo>
                <a:lnTo>
                  <a:pt x="0" y="67860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7" name="Shape 797"/>
          <p:cNvSpPr/>
          <p:nvPr userDrawn="1"/>
        </p:nvSpPr>
        <p:spPr>
          <a:xfrm>
            <a:off x="1678355" y="931106"/>
            <a:ext cx="3143251" cy="6841294"/>
          </a:xfrm>
          <a:prstGeom prst="rect">
            <a:avLst/>
          </a:pr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Tree>
    <p:extLst>
      <p:ext uri="{BB962C8B-B14F-4D97-AF65-F5344CB8AC3E}">
        <p14:creationId xmlns:p14="http://schemas.microsoft.com/office/powerpoint/2010/main" val="3281722193"/>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93_Title Slide">
    <p:spTree>
      <p:nvGrpSpPr>
        <p:cNvPr id="1" name=""/>
        <p:cNvGrpSpPr/>
        <p:nvPr/>
      </p:nvGrpSpPr>
      <p:grpSpPr>
        <a:xfrm>
          <a:off x="0" y="0"/>
          <a:ext cx="0" cy="0"/>
          <a:chOff x="0" y="0"/>
          <a:chExt cx="0" cy="0"/>
        </a:xfrm>
      </p:grpSpPr>
      <p:sp>
        <p:nvSpPr>
          <p:cNvPr id="22" name="Picture Placeholder 21"/>
          <p:cNvSpPr>
            <a:spLocks noGrp="1"/>
          </p:cNvSpPr>
          <p:nvPr>
            <p:ph type="pic" sz="quarter" idx="14"/>
          </p:nvPr>
        </p:nvSpPr>
        <p:spPr>
          <a:xfrm>
            <a:off x="0" y="0"/>
            <a:ext cx="10058400" cy="5868763"/>
          </a:xfrm>
          <a:custGeom>
            <a:avLst/>
            <a:gdLst>
              <a:gd name="connsiteX0" fmla="*/ 0 w 1728179"/>
              <a:gd name="connsiteY0" fmla="*/ 0 h 1728179"/>
              <a:gd name="connsiteX1" fmla="*/ 1728179 w 1728179"/>
              <a:gd name="connsiteY1" fmla="*/ 0 h 1728179"/>
              <a:gd name="connsiteX2" fmla="*/ 1728179 w 1728179"/>
              <a:gd name="connsiteY2" fmla="*/ 1728179 h 1728179"/>
              <a:gd name="connsiteX3" fmla="*/ 0 w 1728179"/>
              <a:gd name="connsiteY3" fmla="*/ 1728179 h 1728179"/>
            </a:gdLst>
            <a:ahLst/>
            <a:cxnLst>
              <a:cxn ang="0">
                <a:pos x="connsiteX0" y="connsiteY0"/>
              </a:cxn>
              <a:cxn ang="0">
                <a:pos x="connsiteX1" y="connsiteY1"/>
              </a:cxn>
              <a:cxn ang="0">
                <a:pos x="connsiteX2" y="connsiteY2"/>
              </a:cxn>
              <a:cxn ang="0">
                <a:pos x="connsiteX3" y="connsiteY3"/>
              </a:cxn>
            </a:cxnLst>
            <a:rect l="l" t="t" r="r" b="b"/>
            <a:pathLst>
              <a:path w="1728179" h="1728179">
                <a:moveTo>
                  <a:pt x="0" y="0"/>
                </a:moveTo>
                <a:lnTo>
                  <a:pt x="1728179" y="0"/>
                </a:lnTo>
                <a:lnTo>
                  <a:pt x="1728179" y="1728179"/>
                </a:lnTo>
                <a:lnTo>
                  <a:pt x="0" y="172817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1" name="Picture Placeholder 10"/>
          <p:cNvSpPr>
            <a:spLocks noGrp="1"/>
          </p:cNvSpPr>
          <p:nvPr>
            <p:ph type="pic" sz="quarter" idx="15"/>
          </p:nvPr>
        </p:nvSpPr>
        <p:spPr>
          <a:xfrm>
            <a:off x="4728975" y="4653186"/>
            <a:ext cx="600415" cy="803788"/>
          </a:xfrm>
          <a:custGeom>
            <a:avLst/>
            <a:gdLst>
              <a:gd name="connsiteX0" fmla="*/ 0 w 727776"/>
              <a:gd name="connsiteY0" fmla="*/ 0 h 709225"/>
              <a:gd name="connsiteX1" fmla="*/ 727776 w 727776"/>
              <a:gd name="connsiteY1" fmla="*/ 0 h 709225"/>
              <a:gd name="connsiteX2" fmla="*/ 727776 w 727776"/>
              <a:gd name="connsiteY2" fmla="*/ 709225 h 709225"/>
              <a:gd name="connsiteX3" fmla="*/ 0 w 727776"/>
              <a:gd name="connsiteY3" fmla="*/ 709225 h 709225"/>
            </a:gdLst>
            <a:ahLst/>
            <a:cxnLst>
              <a:cxn ang="0">
                <a:pos x="connsiteX0" y="connsiteY0"/>
              </a:cxn>
              <a:cxn ang="0">
                <a:pos x="connsiteX1" y="connsiteY1"/>
              </a:cxn>
              <a:cxn ang="0">
                <a:pos x="connsiteX2" y="connsiteY2"/>
              </a:cxn>
              <a:cxn ang="0">
                <a:pos x="connsiteX3" y="connsiteY3"/>
              </a:cxn>
            </a:cxnLst>
            <a:rect l="l" t="t" r="r" b="b"/>
            <a:pathLst>
              <a:path w="727776" h="709225">
                <a:moveTo>
                  <a:pt x="0" y="0"/>
                </a:moveTo>
                <a:lnTo>
                  <a:pt x="727776" y="0"/>
                </a:lnTo>
                <a:lnTo>
                  <a:pt x="727776" y="709225"/>
                </a:lnTo>
                <a:lnTo>
                  <a:pt x="0" y="709225"/>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124188769"/>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94_Title Slide">
    <p:spTree>
      <p:nvGrpSpPr>
        <p:cNvPr id="1" name=""/>
        <p:cNvGrpSpPr/>
        <p:nvPr/>
      </p:nvGrpSpPr>
      <p:grpSpPr>
        <a:xfrm>
          <a:off x="0" y="0"/>
          <a:ext cx="0" cy="0"/>
          <a:chOff x="0" y="0"/>
          <a:chExt cx="0" cy="0"/>
        </a:xfrm>
      </p:grpSpPr>
      <p:sp>
        <p:nvSpPr>
          <p:cNvPr id="8" name="Picture Placeholder 21"/>
          <p:cNvSpPr>
            <a:spLocks noGrp="1"/>
          </p:cNvSpPr>
          <p:nvPr>
            <p:ph type="pic" sz="quarter" idx="14"/>
          </p:nvPr>
        </p:nvSpPr>
        <p:spPr>
          <a:xfrm>
            <a:off x="2923989" y="1124728"/>
            <a:ext cx="3980827" cy="3133888"/>
          </a:xfrm>
          <a:custGeom>
            <a:avLst/>
            <a:gdLst>
              <a:gd name="connsiteX0" fmla="*/ 0 w 1728179"/>
              <a:gd name="connsiteY0" fmla="*/ 0 h 1728179"/>
              <a:gd name="connsiteX1" fmla="*/ 1728179 w 1728179"/>
              <a:gd name="connsiteY1" fmla="*/ 0 h 1728179"/>
              <a:gd name="connsiteX2" fmla="*/ 1728179 w 1728179"/>
              <a:gd name="connsiteY2" fmla="*/ 1728179 h 1728179"/>
              <a:gd name="connsiteX3" fmla="*/ 0 w 1728179"/>
              <a:gd name="connsiteY3" fmla="*/ 1728179 h 1728179"/>
            </a:gdLst>
            <a:ahLst/>
            <a:cxnLst>
              <a:cxn ang="0">
                <a:pos x="connsiteX0" y="connsiteY0"/>
              </a:cxn>
              <a:cxn ang="0">
                <a:pos x="connsiteX1" y="connsiteY1"/>
              </a:cxn>
              <a:cxn ang="0">
                <a:pos x="connsiteX2" y="connsiteY2"/>
              </a:cxn>
              <a:cxn ang="0">
                <a:pos x="connsiteX3" y="connsiteY3"/>
              </a:cxn>
            </a:cxnLst>
            <a:rect l="l" t="t" r="r" b="b"/>
            <a:pathLst>
              <a:path w="1728179" h="1728179">
                <a:moveTo>
                  <a:pt x="0" y="0"/>
                </a:moveTo>
                <a:lnTo>
                  <a:pt x="1728179" y="0"/>
                </a:lnTo>
                <a:lnTo>
                  <a:pt x="1728179" y="1728179"/>
                </a:lnTo>
                <a:lnTo>
                  <a:pt x="0" y="172817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9" name="Picture Placeholder 21"/>
          <p:cNvSpPr>
            <a:spLocks noGrp="1"/>
          </p:cNvSpPr>
          <p:nvPr>
            <p:ph type="pic" sz="quarter" idx="15"/>
          </p:nvPr>
        </p:nvSpPr>
        <p:spPr>
          <a:xfrm>
            <a:off x="2923989" y="4583288"/>
            <a:ext cx="1866043" cy="2062418"/>
          </a:xfrm>
          <a:custGeom>
            <a:avLst/>
            <a:gdLst>
              <a:gd name="connsiteX0" fmla="*/ 0 w 1728179"/>
              <a:gd name="connsiteY0" fmla="*/ 0 h 1728179"/>
              <a:gd name="connsiteX1" fmla="*/ 1728179 w 1728179"/>
              <a:gd name="connsiteY1" fmla="*/ 0 h 1728179"/>
              <a:gd name="connsiteX2" fmla="*/ 1728179 w 1728179"/>
              <a:gd name="connsiteY2" fmla="*/ 1728179 h 1728179"/>
              <a:gd name="connsiteX3" fmla="*/ 0 w 1728179"/>
              <a:gd name="connsiteY3" fmla="*/ 1728179 h 1728179"/>
            </a:gdLst>
            <a:ahLst/>
            <a:cxnLst>
              <a:cxn ang="0">
                <a:pos x="connsiteX0" y="connsiteY0"/>
              </a:cxn>
              <a:cxn ang="0">
                <a:pos x="connsiteX1" y="connsiteY1"/>
              </a:cxn>
              <a:cxn ang="0">
                <a:pos x="connsiteX2" y="connsiteY2"/>
              </a:cxn>
              <a:cxn ang="0">
                <a:pos x="connsiteX3" y="connsiteY3"/>
              </a:cxn>
            </a:cxnLst>
            <a:rect l="l" t="t" r="r" b="b"/>
            <a:pathLst>
              <a:path w="1728179" h="1728179">
                <a:moveTo>
                  <a:pt x="0" y="0"/>
                </a:moveTo>
                <a:lnTo>
                  <a:pt x="1728179" y="0"/>
                </a:lnTo>
                <a:lnTo>
                  <a:pt x="1728179" y="1728179"/>
                </a:lnTo>
                <a:lnTo>
                  <a:pt x="0" y="172817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0" name="Picture Placeholder 21"/>
          <p:cNvSpPr>
            <a:spLocks noGrp="1"/>
          </p:cNvSpPr>
          <p:nvPr>
            <p:ph type="pic" sz="quarter" idx="16"/>
          </p:nvPr>
        </p:nvSpPr>
        <p:spPr>
          <a:xfrm>
            <a:off x="5045867" y="4583288"/>
            <a:ext cx="1866043" cy="2062418"/>
          </a:xfrm>
          <a:custGeom>
            <a:avLst/>
            <a:gdLst>
              <a:gd name="connsiteX0" fmla="*/ 0 w 1728179"/>
              <a:gd name="connsiteY0" fmla="*/ 0 h 1728179"/>
              <a:gd name="connsiteX1" fmla="*/ 1728179 w 1728179"/>
              <a:gd name="connsiteY1" fmla="*/ 0 h 1728179"/>
              <a:gd name="connsiteX2" fmla="*/ 1728179 w 1728179"/>
              <a:gd name="connsiteY2" fmla="*/ 1728179 h 1728179"/>
              <a:gd name="connsiteX3" fmla="*/ 0 w 1728179"/>
              <a:gd name="connsiteY3" fmla="*/ 1728179 h 1728179"/>
            </a:gdLst>
            <a:ahLst/>
            <a:cxnLst>
              <a:cxn ang="0">
                <a:pos x="connsiteX0" y="connsiteY0"/>
              </a:cxn>
              <a:cxn ang="0">
                <a:pos x="connsiteX1" y="connsiteY1"/>
              </a:cxn>
              <a:cxn ang="0">
                <a:pos x="connsiteX2" y="connsiteY2"/>
              </a:cxn>
              <a:cxn ang="0">
                <a:pos x="connsiteX3" y="connsiteY3"/>
              </a:cxn>
            </a:cxnLst>
            <a:rect l="l" t="t" r="r" b="b"/>
            <a:pathLst>
              <a:path w="1728179" h="1728179">
                <a:moveTo>
                  <a:pt x="0" y="0"/>
                </a:moveTo>
                <a:lnTo>
                  <a:pt x="1728179" y="0"/>
                </a:lnTo>
                <a:lnTo>
                  <a:pt x="1728179" y="1728179"/>
                </a:lnTo>
                <a:lnTo>
                  <a:pt x="0" y="172817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2" name="Picture Placeholder 21"/>
          <p:cNvSpPr>
            <a:spLocks noGrp="1"/>
          </p:cNvSpPr>
          <p:nvPr>
            <p:ph type="pic" sz="quarter" idx="17"/>
          </p:nvPr>
        </p:nvSpPr>
        <p:spPr>
          <a:xfrm>
            <a:off x="7158560" y="1124728"/>
            <a:ext cx="2235339" cy="5520978"/>
          </a:xfrm>
          <a:custGeom>
            <a:avLst/>
            <a:gdLst>
              <a:gd name="connsiteX0" fmla="*/ 0 w 1728179"/>
              <a:gd name="connsiteY0" fmla="*/ 0 h 1728179"/>
              <a:gd name="connsiteX1" fmla="*/ 1728179 w 1728179"/>
              <a:gd name="connsiteY1" fmla="*/ 0 h 1728179"/>
              <a:gd name="connsiteX2" fmla="*/ 1728179 w 1728179"/>
              <a:gd name="connsiteY2" fmla="*/ 1728179 h 1728179"/>
              <a:gd name="connsiteX3" fmla="*/ 0 w 1728179"/>
              <a:gd name="connsiteY3" fmla="*/ 1728179 h 1728179"/>
            </a:gdLst>
            <a:ahLst/>
            <a:cxnLst>
              <a:cxn ang="0">
                <a:pos x="connsiteX0" y="connsiteY0"/>
              </a:cxn>
              <a:cxn ang="0">
                <a:pos x="connsiteX1" y="connsiteY1"/>
              </a:cxn>
              <a:cxn ang="0">
                <a:pos x="connsiteX2" y="connsiteY2"/>
              </a:cxn>
              <a:cxn ang="0">
                <a:pos x="connsiteX3" y="connsiteY3"/>
              </a:cxn>
            </a:cxnLst>
            <a:rect l="l" t="t" r="r" b="b"/>
            <a:pathLst>
              <a:path w="1728179" h="1728179">
                <a:moveTo>
                  <a:pt x="0" y="0"/>
                </a:moveTo>
                <a:lnTo>
                  <a:pt x="1728179" y="0"/>
                </a:lnTo>
                <a:lnTo>
                  <a:pt x="1728179" y="1728179"/>
                </a:lnTo>
                <a:lnTo>
                  <a:pt x="0" y="172817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59045839"/>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5_Title Slide">
    <p:spTree>
      <p:nvGrpSpPr>
        <p:cNvPr id="1" name=""/>
        <p:cNvGrpSpPr/>
        <p:nvPr/>
      </p:nvGrpSpPr>
      <p:grpSpPr>
        <a:xfrm>
          <a:off x="0" y="0"/>
          <a:ext cx="0" cy="0"/>
          <a:chOff x="0" y="0"/>
          <a:chExt cx="0" cy="0"/>
        </a:xfrm>
      </p:grpSpPr>
      <p:sp>
        <p:nvSpPr>
          <p:cNvPr id="12" name="Picture Placeholder 11"/>
          <p:cNvSpPr>
            <a:spLocks noGrp="1"/>
          </p:cNvSpPr>
          <p:nvPr>
            <p:ph type="pic" sz="quarter" idx="13"/>
          </p:nvPr>
        </p:nvSpPr>
        <p:spPr>
          <a:xfrm>
            <a:off x="3057154" y="3802090"/>
            <a:ext cx="1835855" cy="2335319"/>
          </a:xfrm>
          <a:custGeom>
            <a:avLst/>
            <a:gdLst>
              <a:gd name="connsiteX0" fmla="*/ 697357 w 2225279"/>
              <a:gd name="connsiteY0" fmla="*/ 0 h 2060576"/>
              <a:gd name="connsiteX1" fmla="*/ 2225279 w 2225279"/>
              <a:gd name="connsiteY1" fmla="*/ 0 h 2060576"/>
              <a:gd name="connsiteX2" fmla="*/ 1527922 w 2225279"/>
              <a:gd name="connsiteY2" fmla="*/ 2060576 h 2060576"/>
              <a:gd name="connsiteX3" fmla="*/ 0 w 2225279"/>
              <a:gd name="connsiteY3" fmla="*/ 2060576 h 2060576"/>
            </a:gdLst>
            <a:ahLst/>
            <a:cxnLst>
              <a:cxn ang="0">
                <a:pos x="connsiteX0" y="connsiteY0"/>
              </a:cxn>
              <a:cxn ang="0">
                <a:pos x="connsiteX1" y="connsiteY1"/>
              </a:cxn>
              <a:cxn ang="0">
                <a:pos x="connsiteX2" y="connsiteY2"/>
              </a:cxn>
              <a:cxn ang="0">
                <a:pos x="connsiteX3" y="connsiteY3"/>
              </a:cxn>
            </a:cxnLst>
            <a:rect l="l" t="t" r="r" b="b"/>
            <a:pathLst>
              <a:path w="2225279" h="2060576">
                <a:moveTo>
                  <a:pt x="697357" y="0"/>
                </a:moveTo>
                <a:lnTo>
                  <a:pt x="2225279" y="0"/>
                </a:lnTo>
                <a:lnTo>
                  <a:pt x="1527922" y="2060576"/>
                </a:lnTo>
                <a:lnTo>
                  <a:pt x="0" y="2060576"/>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4" name="Picture Placeholder 13"/>
          <p:cNvSpPr>
            <a:spLocks noGrp="1"/>
          </p:cNvSpPr>
          <p:nvPr>
            <p:ph type="pic" sz="quarter" idx="14"/>
          </p:nvPr>
        </p:nvSpPr>
        <p:spPr>
          <a:xfrm>
            <a:off x="2084183" y="2669874"/>
            <a:ext cx="1835855" cy="2335319"/>
          </a:xfrm>
          <a:custGeom>
            <a:avLst/>
            <a:gdLst>
              <a:gd name="connsiteX0" fmla="*/ 697357 w 2225279"/>
              <a:gd name="connsiteY0" fmla="*/ 0 h 2060576"/>
              <a:gd name="connsiteX1" fmla="*/ 2225279 w 2225279"/>
              <a:gd name="connsiteY1" fmla="*/ 0 h 2060576"/>
              <a:gd name="connsiteX2" fmla="*/ 1527922 w 2225279"/>
              <a:gd name="connsiteY2" fmla="*/ 2060576 h 2060576"/>
              <a:gd name="connsiteX3" fmla="*/ 0 w 2225279"/>
              <a:gd name="connsiteY3" fmla="*/ 2060576 h 2060576"/>
            </a:gdLst>
            <a:ahLst/>
            <a:cxnLst>
              <a:cxn ang="0">
                <a:pos x="connsiteX0" y="connsiteY0"/>
              </a:cxn>
              <a:cxn ang="0">
                <a:pos x="connsiteX1" y="connsiteY1"/>
              </a:cxn>
              <a:cxn ang="0">
                <a:pos x="connsiteX2" y="connsiteY2"/>
              </a:cxn>
              <a:cxn ang="0">
                <a:pos x="connsiteX3" y="connsiteY3"/>
              </a:cxn>
            </a:cxnLst>
            <a:rect l="l" t="t" r="r" b="b"/>
            <a:pathLst>
              <a:path w="2225279" h="2060576">
                <a:moveTo>
                  <a:pt x="697357" y="0"/>
                </a:moveTo>
                <a:lnTo>
                  <a:pt x="2225279" y="0"/>
                </a:lnTo>
                <a:lnTo>
                  <a:pt x="1527922" y="2060576"/>
                </a:lnTo>
                <a:lnTo>
                  <a:pt x="0" y="2060576"/>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5" name="Picture Placeholder 14"/>
          <p:cNvSpPr>
            <a:spLocks noGrp="1"/>
          </p:cNvSpPr>
          <p:nvPr>
            <p:ph type="pic" sz="quarter" idx="15"/>
          </p:nvPr>
        </p:nvSpPr>
        <p:spPr>
          <a:xfrm>
            <a:off x="1085654" y="1634934"/>
            <a:ext cx="1835855" cy="2335319"/>
          </a:xfrm>
          <a:custGeom>
            <a:avLst/>
            <a:gdLst>
              <a:gd name="connsiteX0" fmla="*/ 697357 w 2225279"/>
              <a:gd name="connsiteY0" fmla="*/ 0 h 2060576"/>
              <a:gd name="connsiteX1" fmla="*/ 2225279 w 2225279"/>
              <a:gd name="connsiteY1" fmla="*/ 0 h 2060576"/>
              <a:gd name="connsiteX2" fmla="*/ 1527922 w 2225279"/>
              <a:gd name="connsiteY2" fmla="*/ 2060576 h 2060576"/>
              <a:gd name="connsiteX3" fmla="*/ 0 w 2225279"/>
              <a:gd name="connsiteY3" fmla="*/ 2060576 h 2060576"/>
            </a:gdLst>
            <a:ahLst/>
            <a:cxnLst>
              <a:cxn ang="0">
                <a:pos x="connsiteX0" y="connsiteY0"/>
              </a:cxn>
              <a:cxn ang="0">
                <a:pos x="connsiteX1" y="connsiteY1"/>
              </a:cxn>
              <a:cxn ang="0">
                <a:pos x="connsiteX2" y="connsiteY2"/>
              </a:cxn>
              <a:cxn ang="0">
                <a:pos x="connsiteX3" y="connsiteY3"/>
              </a:cxn>
            </a:cxnLst>
            <a:rect l="l" t="t" r="r" b="b"/>
            <a:pathLst>
              <a:path w="2225279" h="2060576">
                <a:moveTo>
                  <a:pt x="697357" y="0"/>
                </a:moveTo>
                <a:lnTo>
                  <a:pt x="2225279" y="0"/>
                </a:lnTo>
                <a:lnTo>
                  <a:pt x="1527922" y="2060576"/>
                </a:lnTo>
                <a:lnTo>
                  <a:pt x="0" y="2060576"/>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8" name="Picture Placeholder 17"/>
          <p:cNvSpPr>
            <a:spLocks noGrp="1"/>
          </p:cNvSpPr>
          <p:nvPr>
            <p:ph type="pic" sz="quarter" idx="16"/>
          </p:nvPr>
        </p:nvSpPr>
        <p:spPr>
          <a:xfrm>
            <a:off x="8982544" y="350178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67707059"/>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95_Title Slide">
    <p:spTree>
      <p:nvGrpSpPr>
        <p:cNvPr id="1" name=""/>
        <p:cNvGrpSpPr/>
        <p:nvPr/>
      </p:nvGrpSpPr>
      <p:grpSpPr>
        <a:xfrm>
          <a:off x="0" y="0"/>
          <a:ext cx="0" cy="0"/>
          <a:chOff x="0" y="0"/>
          <a:chExt cx="0" cy="0"/>
        </a:xfrm>
      </p:grpSpPr>
      <p:sp>
        <p:nvSpPr>
          <p:cNvPr id="18" name="Picture Placeholder 17"/>
          <p:cNvSpPr>
            <a:spLocks noGrp="1"/>
          </p:cNvSpPr>
          <p:nvPr>
            <p:ph type="pic" sz="quarter" idx="16"/>
          </p:nvPr>
        </p:nvSpPr>
        <p:spPr>
          <a:xfrm>
            <a:off x="5010909" y="1"/>
            <a:ext cx="5047491" cy="7772399"/>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9" name="Picture Placeholder 8"/>
          <p:cNvSpPr>
            <a:spLocks noGrp="1"/>
          </p:cNvSpPr>
          <p:nvPr>
            <p:ph type="pic" sz="quarter" idx="17"/>
          </p:nvPr>
        </p:nvSpPr>
        <p:spPr>
          <a:xfrm>
            <a:off x="2764017" y="2763757"/>
            <a:ext cx="677729" cy="907290"/>
          </a:xfrm>
          <a:custGeom>
            <a:avLst/>
            <a:gdLst>
              <a:gd name="connsiteX0" fmla="*/ 0 w 821490"/>
              <a:gd name="connsiteY0" fmla="*/ 0 h 800550"/>
              <a:gd name="connsiteX1" fmla="*/ 821490 w 821490"/>
              <a:gd name="connsiteY1" fmla="*/ 0 h 800550"/>
              <a:gd name="connsiteX2" fmla="*/ 821490 w 821490"/>
              <a:gd name="connsiteY2" fmla="*/ 800550 h 800550"/>
              <a:gd name="connsiteX3" fmla="*/ 0 w 821490"/>
              <a:gd name="connsiteY3" fmla="*/ 800550 h 800550"/>
            </a:gdLst>
            <a:ahLst/>
            <a:cxnLst>
              <a:cxn ang="0">
                <a:pos x="connsiteX0" y="connsiteY0"/>
              </a:cxn>
              <a:cxn ang="0">
                <a:pos x="connsiteX1" y="connsiteY1"/>
              </a:cxn>
              <a:cxn ang="0">
                <a:pos x="connsiteX2" y="connsiteY2"/>
              </a:cxn>
              <a:cxn ang="0">
                <a:pos x="connsiteX3" y="connsiteY3"/>
              </a:cxn>
            </a:cxnLst>
            <a:rect l="l" t="t" r="r" b="b"/>
            <a:pathLst>
              <a:path w="821490" h="800550">
                <a:moveTo>
                  <a:pt x="0" y="0"/>
                </a:moveTo>
                <a:lnTo>
                  <a:pt x="821490" y="0"/>
                </a:lnTo>
                <a:lnTo>
                  <a:pt x="821490" y="800550"/>
                </a:lnTo>
                <a:lnTo>
                  <a:pt x="0" y="80055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468904512"/>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113_Title Slide">
    <p:spTree>
      <p:nvGrpSpPr>
        <p:cNvPr id="1" name=""/>
        <p:cNvGrpSpPr/>
        <p:nvPr/>
      </p:nvGrpSpPr>
      <p:grpSpPr>
        <a:xfrm>
          <a:off x="0" y="0"/>
          <a:ext cx="0" cy="0"/>
          <a:chOff x="0" y="0"/>
          <a:chExt cx="0" cy="0"/>
        </a:xfrm>
      </p:grpSpPr>
      <p:sp>
        <p:nvSpPr>
          <p:cNvPr id="9" name="Picture Placeholder 8"/>
          <p:cNvSpPr>
            <a:spLocks noGrp="1"/>
          </p:cNvSpPr>
          <p:nvPr>
            <p:ph type="pic" sz="quarter" idx="17"/>
          </p:nvPr>
        </p:nvSpPr>
        <p:spPr>
          <a:xfrm>
            <a:off x="6131893" y="0"/>
            <a:ext cx="3926507" cy="7772400"/>
          </a:xfrm>
          <a:custGeom>
            <a:avLst/>
            <a:gdLst>
              <a:gd name="connsiteX0" fmla="*/ 0 w 821490"/>
              <a:gd name="connsiteY0" fmla="*/ 0 h 800550"/>
              <a:gd name="connsiteX1" fmla="*/ 821490 w 821490"/>
              <a:gd name="connsiteY1" fmla="*/ 0 h 800550"/>
              <a:gd name="connsiteX2" fmla="*/ 821490 w 821490"/>
              <a:gd name="connsiteY2" fmla="*/ 800550 h 800550"/>
              <a:gd name="connsiteX3" fmla="*/ 0 w 821490"/>
              <a:gd name="connsiteY3" fmla="*/ 800550 h 800550"/>
            </a:gdLst>
            <a:ahLst/>
            <a:cxnLst>
              <a:cxn ang="0">
                <a:pos x="connsiteX0" y="connsiteY0"/>
              </a:cxn>
              <a:cxn ang="0">
                <a:pos x="connsiteX1" y="connsiteY1"/>
              </a:cxn>
              <a:cxn ang="0">
                <a:pos x="connsiteX2" y="connsiteY2"/>
              </a:cxn>
              <a:cxn ang="0">
                <a:pos x="connsiteX3" y="connsiteY3"/>
              </a:cxn>
            </a:cxnLst>
            <a:rect l="l" t="t" r="r" b="b"/>
            <a:pathLst>
              <a:path w="821490" h="800550">
                <a:moveTo>
                  <a:pt x="0" y="0"/>
                </a:moveTo>
                <a:lnTo>
                  <a:pt x="821490" y="0"/>
                </a:lnTo>
                <a:lnTo>
                  <a:pt x="821490" y="800550"/>
                </a:lnTo>
                <a:lnTo>
                  <a:pt x="0" y="80055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880499276"/>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159_Title Slide">
    <p:spTree>
      <p:nvGrpSpPr>
        <p:cNvPr id="1" name=""/>
        <p:cNvGrpSpPr/>
        <p:nvPr/>
      </p:nvGrpSpPr>
      <p:grpSpPr>
        <a:xfrm>
          <a:off x="0" y="0"/>
          <a:ext cx="0" cy="0"/>
          <a:chOff x="0" y="0"/>
          <a:chExt cx="0" cy="0"/>
        </a:xfrm>
      </p:grpSpPr>
      <p:sp>
        <p:nvSpPr>
          <p:cNvPr id="7" name="Picture Placeholder 6"/>
          <p:cNvSpPr>
            <a:spLocks noGrp="1"/>
          </p:cNvSpPr>
          <p:nvPr>
            <p:ph type="pic" sz="quarter" idx="17"/>
          </p:nvPr>
        </p:nvSpPr>
        <p:spPr>
          <a:xfrm>
            <a:off x="825845" y="1019825"/>
            <a:ext cx="2381584" cy="2833218"/>
          </a:xfrm>
          <a:custGeom>
            <a:avLst/>
            <a:gdLst>
              <a:gd name="connsiteX0" fmla="*/ 0 w 2886768"/>
              <a:gd name="connsiteY0" fmla="*/ 0 h 2499898"/>
              <a:gd name="connsiteX1" fmla="*/ 2886768 w 2886768"/>
              <a:gd name="connsiteY1" fmla="*/ 0 h 2499898"/>
              <a:gd name="connsiteX2" fmla="*/ 2886768 w 2886768"/>
              <a:gd name="connsiteY2" fmla="*/ 2499898 h 2499898"/>
              <a:gd name="connsiteX3" fmla="*/ 0 w 2886768"/>
              <a:gd name="connsiteY3" fmla="*/ 2499898 h 2499898"/>
            </a:gdLst>
            <a:ahLst/>
            <a:cxnLst>
              <a:cxn ang="0">
                <a:pos x="connsiteX0" y="connsiteY0"/>
              </a:cxn>
              <a:cxn ang="0">
                <a:pos x="connsiteX1" y="connsiteY1"/>
              </a:cxn>
              <a:cxn ang="0">
                <a:pos x="connsiteX2" y="connsiteY2"/>
              </a:cxn>
              <a:cxn ang="0">
                <a:pos x="connsiteX3" y="connsiteY3"/>
              </a:cxn>
            </a:cxnLst>
            <a:rect l="l" t="t" r="r" b="b"/>
            <a:pathLst>
              <a:path w="2886768" h="2499898">
                <a:moveTo>
                  <a:pt x="0" y="0"/>
                </a:moveTo>
                <a:lnTo>
                  <a:pt x="2886768" y="0"/>
                </a:lnTo>
                <a:lnTo>
                  <a:pt x="2886768" y="2499898"/>
                </a:lnTo>
                <a:lnTo>
                  <a:pt x="0" y="249989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8" name="Picture Placeholder 7"/>
          <p:cNvSpPr>
            <a:spLocks noGrp="1"/>
          </p:cNvSpPr>
          <p:nvPr>
            <p:ph type="pic" sz="quarter" idx="18"/>
          </p:nvPr>
        </p:nvSpPr>
        <p:spPr>
          <a:xfrm>
            <a:off x="3248086" y="1019825"/>
            <a:ext cx="2381584" cy="2833218"/>
          </a:xfrm>
          <a:custGeom>
            <a:avLst/>
            <a:gdLst>
              <a:gd name="connsiteX0" fmla="*/ 0 w 2886768"/>
              <a:gd name="connsiteY0" fmla="*/ 0 h 2499898"/>
              <a:gd name="connsiteX1" fmla="*/ 2886768 w 2886768"/>
              <a:gd name="connsiteY1" fmla="*/ 0 h 2499898"/>
              <a:gd name="connsiteX2" fmla="*/ 2886768 w 2886768"/>
              <a:gd name="connsiteY2" fmla="*/ 2499898 h 2499898"/>
              <a:gd name="connsiteX3" fmla="*/ 0 w 2886768"/>
              <a:gd name="connsiteY3" fmla="*/ 2499898 h 2499898"/>
            </a:gdLst>
            <a:ahLst/>
            <a:cxnLst>
              <a:cxn ang="0">
                <a:pos x="connsiteX0" y="connsiteY0"/>
              </a:cxn>
              <a:cxn ang="0">
                <a:pos x="connsiteX1" y="connsiteY1"/>
              </a:cxn>
              <a:cxn ang="0">
                <a:pos x="connsiteX2" y="connsiteY2"/>
              </a:cxn>
              <a:cxn ang="0">
                <a:pos x="connsiteX3" y="connsiteY3"/>
              </a:cxn>
            </a:cxnLst>
            <a:rect l="l" t="t" r="r" b="b"/>
            <a:pathLst>
              <a:path w="2886768" h="2499898">
                <a:moveTo>
                  <a:pt x="0" y="0"/>
                </a:moveTo>
                <a:lnTo>
                  <a:pt x="2886768" y="0"/>
                </a:lnTo>
                <a:lnTo>
                  <a:pt x="2886768" y="2499898"/>
                </a:lnTo>
                <a:lnTo>
                  <a:pt x="0" y="249989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0" name="Picture Placeholder 9"/>
          <p:cNvSpPr>
            <a:spLocks noGrp="1"/>
          </p:cNvSpPr>
          <p:nvPr>
            <p:ph type="pic" sz="quarter" idx="19"/>
          </p:nvPr>
        </p:nvSpPr>
        <p:spPr>
          <a:xfrm>
            <a:off x="825845" y="3919358"/>
            <a:ext cx="2381584" cy="2833218"/>
          </a:xfrm>
          <a:custGeom>
            <a:avLst/>
            <a:gdLst>
              <a:gd name="connsiteX0" fmla="*/ 0 w 2886768"/>
              <a:gd name="connsiteY0" fmla="*/ 0 h 2499898"/>
              <a:gd name="connsiteX1" fmla="*/ 2886768 w 2886768"/>
              <a:gd name="connsiteY1" fmla="*/ 0 h 2499898"/>
              <a:gd name="connsiteX2" fmla="*/ 2886768 w 2886768"/>
              <a:gd name="connsiteY2" fmla="*/ 2499898 h 2499898"/>
              <a:gd name="connsiteX3" fmla="*/ 0 w 2886768"/>
              <a:gd name="connsiteY3" fmla="*/ 2499898 h 2499898"/>
            </a:gdLst>
            <a:ahLst/>
            <a:cxnLst>
              <a:cxn ang="0">
                <a:pos x="connsiteX0" y="connsiteY0"/>
              </a:cxn>
              <a:cxn ang="0">
                <a:pos x="connsiteX1" y="connsiteY1"/>
              </a:cxn>
              <a:cxn ang="0">
                <a:pos x="connsiteX2" y="connsiteY2"/>
              </a:cxn>
              <a:cxn ang="0">
                <a:pos x="connsiteX3" y="connsiteY3"/>
              </a:cxn>
            </a:cxnLst>
            <a:rect l="l" t="t" r="r" b="b"/>
            <a:pathLst>
              <a:path w="2886768" h="2499898">
                <a:moveTo>
                  <a:pt x="0" y="0"/>
                </a:moveTo>
                <a:lnTo>
                  <a:pt x="2886768" y="0"/>
                </a:lnTo>
                <a:lnTo>
                  <a:pt x="2886768" y="2499898"/>
                </a:lnTo>
                <a:lnTo>
                  <a:pt x="0" y="249989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1" name="Picture Placeholder 10"/>
          <p:cNvSpPr>
            <a:spLocks noGrp="1"/>
          </p:cNvSpPr>
          <p:nvPr>
            <p:ph type="pic" sz="quarter" idx="20"/>
          </p:nvPr>
        </p:nvSpPr>
        <p:spPr>
          <a:xfrm>
            <a:off x="3248086" y="3919358"/>
            <a:ext cx="2381584" cy="2833218"/>
          </a:xfrm>
          <a:custGeom>
            <a:avLst/>
            <a:gdLst>
              <a:gd name="connsiteX0" fmla="*/ 0 w 2886768"/>
              <a:gd name="connsiteY0" fmla="*/ 0 h 2499898"/>
              <a:gd name="connsiteX1" fmla="*/ 2886768 w 2886768"/>
              <a:gd name="connsiteY1" fmla="*/ 0 h 2499898"/>
              <a:gd name="connsiteX2" fmla="*/ 2886768 w 2886768"/>
              <a:gd name="connsiteY2" fmla="*/ 2499898 h 2499898"/>
              <a:gd name="connsiteX3" fmla="*/ 0 w 2886768"/>
              <a:gd name="connsiteY3" fmla="*/ 2499898 h 2499898"/>
            </a:gdLst>
            <a:ahLst/>
            <a:cxnLst>
              <a:cxn ang="0">
                <a:pos x="connsiteX0" y="connsiteY0"/>
              </a:cxn>
              <a:cxn ang="0">
                <a:pos x="connsiteX1" y="connsiteY1"/>
              </a:cxn>
              <a:cxn ang="0">
                <a:pos x="connsiteX2" y="connsiteY2"/>
              </a:cxn>
              <a:cxn ang="0">
                <a:pos x="connsiteX3" y="connsiteY3"/>
              </a:cxn>
            </a:cxnLst>
            <a:rect l="l" t="t" r="r" b="b"/>
            <a:pathLst>
              <a:path w="2886768" h="2499898">
                <a:moveTo>
                  <a:pt x="0" y="0"/>
                </a:moveTo>
                <a:lnTo>
                  <a:pt x="2886768" y="0"/>
                </a:lnTo>
                <a:lnTo>
                  <a:pt x="2886768" y="2499898"/>
                </a:lnTo>
                <a:lnTo>
                  <a:pt x="0" y="249989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525564022"/>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96_Title Slide">
    <p:spTree>
      <p:nvGrpSpPr>
        <p:cNvPr id="1" name=""/>
        <p:cNvGrpSpPr/>
        <p:nvPr/>
      </p:nvGrpSpPr>
      <p:grpSpPr>
        <a:xfrm>
          <a:off x="0" y="0"/>
          <a:ext cx="0" cy="0"/>
          <a:chOff x="0" y="0"/>
          <a:chExt cx="0" cy="0"/>
        </a:xfrm>
      </p:grpSpPr>
      <p:sp>
        <p:nvSpPr>
          <p:cNvPr id="6" name="Picture Placeholder 5"/>
          <p:cNvSpPr>
            <a:spLocks noGrp="1"/>
          </p:cNvSpPr>
          <p:nvPr>
            <p:ph type="pic" sz="quarter" idx="16"/>
          </p:nvPr>
        </p:nvSpPr>
        <p:spPr>
          <a:xfrm>
            <a:off x="1019997" y="1782869"/>
            <a:ext cx="3166989" cy="4350600"/>
          </a:xfrm>
          <a:custGeom>
            <a:avLst/>
            <a:gdLst>
              <a:gd name="connsiteX0" fmla="*/ 1919209 w 3838774"/>
              <a:gd name="connsiteY0" fmla="*/ 0 h 3838765"/>
              <a:gd name="connsiteX1" fmla="*/ 3838774 w 3838774"/>
              <a:gd name="connsiteY1" fmla="*/ 1919205 h 3838765"/>
              <a:gd name="connsiteX2" fmla="*/ 1919209 w 3838774"/>
              <a:gd name="connsiteY2" fmla="*/ 3838765 h 3838765"/>
              <a:gd name="connsiteX3" fmla="*/ 0 w 3838774"/>
              <a:gd name="connsiteY3" fmla="*/ 1919205 h 3838765"/>
            </a:gdLst>
            <a:ahLst/>
            <a:cxnLst>
              <a:cxn ang="0">
                <a:pos x="connsiteX0" y="connsiteY0"/>
              </a:cxn>
              <a:cxn ang="0">
                <a:pos x="connsiteX1" y="connsiteY1"/>
              </a:cxn>
              <a:cxn ang="0">
                <a:pos x="connsiteX2" y="connsiteY2"/>
              </a:cxn>
              <a:cxn ang="0">
                <a:pos x="connsiteX3" y="connsiteY3"/>
              </a:cxn>
            </a:cxnLst>
            <a:rect l="l" t="t" r="r" b="b"/>
            <a:pathLst>
              <a:path w="3838774" h="3838765">
                <a:moveTo>
                  <a:pt x="1919209" y="0"/>
                </a:moveTo>
                <a:lnTo>
                  <a:pt x="3838774" y="1919205"/>
                </a:lnTo>
                <a:lnTo>
                  <a:pt x="1919209" y="3838765"/>
                </a:lnTo>
                <a:lnTo>
                  <a:pt x="0" y="1919205"/>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7" name="Picture Placeholder 6"/>
          <p:cNvSpPr>
            <a:spLocks noGrp="1"/>
          </p:cNvSpPr>
          <p:nvPr>
            <p:ph type="pic" sz="quarter" idx="17"/>
          </p:nvPr>
        </p:nvSpPr>
        <p:spPr>
          <a:xfrm>
            <a:off x="2503962" y="1782869"/>
            <a:ext cx="3166989" cy="4350600"/>
          </a:xfrm>
          <a:custGeom>
            <a:avLst/>
            <a:gdLst>
              <a:gd name="connsiteX0" fmla="*/ 1919209 w 3838774"/>
              <a:gd name="connsiteY0" fmla="*/ 0 h 3838765"/>
              <a:gd name="connsiteX1" fmla="*/ 3838774 w 3838774"/>
              <a:gd name="connsiteY1" fmla="*/ 1919205 h 3838765"/>
              <a:gd name="connsiteX2" fmla="*/ 1919209 w 3838774"/>
              <a:gd name="connsiteY2" fmla="*/ 3838765 h 3838765"/>
              <a:gd name="connsiteX3" fmla="*/ 0 w 3838774"/>
              <a:gd name="connsiteY3" fmla="*/ 1919205 h 3838765"/>
            </a:gdLst>
            <a:ahLst/>
            <a:cxnLst>
              <a:cxn ang="0">
                <a:pos x="connsiteX0" y="connsiteY0"/>
              </a:cxn>
              <a:cxn ang="0">
                <a:pos x="connsiteX1" y="connsiteY1"/>
              </a:cxn>
              <a:cxn ang="0">
                <a:pos x="connsiteX2" y="connsiteY2"/>
              </a:cxn>
              <a:cxn ang="0">
                <a:pos x="connsiteX3" y="connsiteY3"/>
              </a:cxn>
            </a:cxnLst>
            <a:rect l="l" t="t" r="r" b="b"/>
            <a:pathLst>
              <a:path w="3838774" h="3838765">
                <a:moveTo>
                  <a:pt x="1919209" y="0"/>
                </a:moveTo>
                <a:lnTo>
                  <a:pt x="3838774" y="1919205"/>
                </a:lnTo>
                <a:lnTo>
                  <a:pt x="1919209" y="3838765"/>
                </a:lnTo>
                <a:lnTo>
                  <a:pt x="0" y="1919205"/>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1" name="Picture Placeholder 10"/>
          <p:cNvSpPr>
            <a:spLocks noGrp="1"/>
          </p:cNvSpPr>
          <p:nvPr>
            <p:ph type="pic" sz="quarter" idx="18"/>
          </p:nvPr>
        </p:nvSpPr>
        <p:spPr>
          <a:xfrm>
            <a:off x="8283903" y="1652629"/>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4974492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defTabSz="1005840">
              <a:defRPr/>
            </a:lvl1pPr>
          </a:lstStyle>
          <a:p>
            <a:fld id="{BC623E44-4AE6-440F-B20F-96C66E99A6E8}" type="datetime1">
              <a:rPr lang="en-US" altLang="es-PY"/>
              <a:pPr/>
              <a:t>15-03-2017</a:t>
            </a:fld>
            <a:endParaRPr lang="en-US" altLang="es-PY"/>
          </a:p>
        </p:txBody>
      </p:sp>
      <p:sp>
        <p:nvSpPr>
          <p:cNvPr id="5" name="Footer Placeholder 4"/>
          <p:cNvSpPr>
            <a:spLocks noGrp="1"/>
          </p:cNvSpPr>
          <p:nvPr>
            <p:ph type="ftr" sz="quarter" idx="11"/>
          </p:nvPr>
        </p:nvSpPr>
        <p:spPr/>
        <p:txBody>
          <a:bodyPr/>
          <a:lstStyle>
            <a:lvl1pPr defTabSz="1005840">
              <a:defRPr/>
            </a:lvl1pPr>
          </a:lstStyle>
          <a:p>
            <a:pPr>
              <a:defRPr/>
            </a:pPr>
            <a:endParaRPr lang="en-US"/>
          </a:p>
        </p:txBody>
      </p:sp>
      <p:sp>
        <p:nvSpPr>
          <p:cNvPr id="6" name="Slide Number Placeholder 5"/>
          <p:cNvSpPr>
            <a:spLocks noGrp="1"/>
          </p:cNvSpPr>
          <p:nvPr>
            <p:ph type="sldNum" sz="quarter" idx="12"/>
          </p:nvPr>
        </p:nvSpPr>
        <p:spPr/>
        <p:txBody>
          <a:bodyPr/>
          <a:lstStyle>
            <a:lvl1pPr defTabSz="1005840">
              <a:defRPr/>
            </a:lvl1pPr>
          </a:lstStyle>
          <a:p>
            <a:fld id="{26D8C0B8-5FED-49F9-8C05-D6B69943EC85}" type="slidenum">
              <a:rPr lang="en-US" altLang="es-PY"/>
              <a:pPr/>
              <a:t>‹#›</a:t>
            </a:fld>
            <a:endParaRPr lang="en-US" altLang="es-PY"/>
          </a:p>
        </p:txBody>
      </p:sp>
    </p:spTree>
    <p:extLst>
      <p:ext uri="{BB962C8B-B14F-4D97-AF65-F5344CB8AC3E}">
        <p14:creationId xmlns:p14="http://schemas.microsoft.com/office/powerpoint/2010/main" val="282895897"/>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97_Title Slide">
    <p:spTree>
      <p:nvGrpSpPr>
        <p:cNvPr id="1" name=""/>
        <p:cNvGrpSpPr/>
        <p:nvPr/>
      </p:nvGrpSpPr>
      <p:grpSpPr>
        <a:xfrm>
          <a:off x="0" y="0"/>
          <a:ext cx="0" cy="0"/>
          <a:chOff x="0" y="0"/>
          <a:chExt cx="0" cy="0"/>
        </a:xfrm>
      </p:grpSpPr>
      <p:sp>
        <p:nvSpPr>
          <p:cNvPr id="12" name="Picture Placeholder 11"/>
          <p:cNvSpPr>
            <a:spLocks noGrp="1"/>
          </p:cNvSpPr>
          <p:nvPr>
            <p:ph type="pic" sz="quarter" idx="18"/>
          </p:nvPr>
        </p:nvSpPr>
        <p:spPr>
          <a:xfrm>
            <a:off x="841024" y="146253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4" name="Picture Placeholder 13"/>
          <p:cNvSpPr>
            <a:spLocks noGrp="1"/>
          </p:cNvSpPr>
          <p:nvPr>
            <p:ph type="pic" sz="quarter" idx="19"/>
          </p:nvPr>
        </p:nvSpPr>
        <p:spPr>
          <a:xfrm>
            <a:off x="5064849" y="1643823"/>
            <a:ext cx="3057302" cy="3637242"/>
          </a:xfrm>
          <a:custGeom>
            <a:avLst/>
            <a:gdLst>
              <a:gd name="connsiteX0" fmla="*/ 1853082 w 3705821"/>
              <a:gd name="connsiteY0" fmla="*/ 0 h 3209331"/>
              <a:gd name="connsiteX1" fmla="*/ 3705821 w 3705821"/>
              <a:gd name="connsiteY1" fmla="*/ 1069777 h 3209331"/>
              <a:gd name="connsiteX2" fmla="*/ 3705821 w 3705821"/>
              <a:gd name="connsiteY2" fmla="*/ 3209331 h 3209331"/>
              <a:gd name="connsiteX3" fmla="*/ 1853082 w 3705821"/>
              <a:gd name="connsiteY3" fmla="*/ 2139554 h 3209331"/>
              <a:gd name="connsiteX4" fmla="*/ 0 w 3705821"/>
              <a:gd name="connsiteY4" fmla="*/ 1069777 h 32093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05821" h="3209331">
                <a:moveTo>
                  <a:pt x="1853082" y="0"/>
                </a:moveTo>
                <a:lnTo>
                  <a:pt x="3705821" y="1069777"/>
                </a:lnTo>
                <a:lnTo>
                  <a:pt x="3705821" y="3209331"/>
                </a:lnTo>
                <a:lnTo>
                  <a:pt x="1853082" y="2139554"/>
                </a:lnTo>
                <a:lnTo>
                  <a:pt x="0" y="1069777"/>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8" name="Picture Placeholder 17"/>
          <p:cNvSpPr>
            <a:spLocks noGrp="1"/>
          </p:cNvSpPr>
          <p:nvPr>
            <p:ph type="pic" sz="quarter" idx="20"/>
          </p:nvPr>
        </p:nvSpPr>
        <p:spPr>
          <a:xfrm>
            <a:off x="5024256" y="2910655"/>
            <a:ext cx="1528733" cy="2424828"/>
          </a:xfrm>
          <a:custGeom>
            <a:avLst/>
            <a:gdLst>
              <a:gd name="connsiteX0" fmla="*/ 0 w 1853010"/>
              <a:gd name="connsiteY0" fmla="*/ 0 h 2139554"/>
              <a:gd name="connsiteX1" fmla="*/ 1853010 w 1853010"/>
              <a:gd name="connsiteY1" fmla="*/ 1069777 h 2139554"/>
              <a:gd name="connsiteX2" fmla="*/ 0 w 1853010"/>
              <a:gd name="connsiteY2" fmla="*/ 2139554 h 2139554"/>
            </a:gdLst>
            <a:ahLst/>
            <a:cxnLst>
              <a:cxn ang="0">
                <a:pos x="connsiteX0" y="connsiteY0"/>
              </a:cxn>
              <a:cxn ang="0">
                <a:pos x="connsiteX1" y="connsiteY1"/>
              </a:cxn>
              <a:cxn ang="0">
                <a:pos x="connsiteX2" y="connsiteY2"/>
              </a:cxn>
            </a:cxnLst>
            <a:rect l="l" t="t" r="r" b="b"/>
            <a:pathLst>
              <a:path w="1853010" h="2139554">
                <a:moveTo>
                  <a:pt x="0" y="0"/>
                </a:moveTo>
                <a:cubicBezTo>
                  <a:pt x="0" y="0"/>
                  <a:pt x="1853010" y="1069777"/>
                  <a:pt x="1853010" y="1069777"/>
                </a:cubicBezTo>
                <a:lnTo>
                  <a:pt x="0" y="213955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0" name="Picture Placeholder 19"/>
          <p:cNvSpPr>
            <a:spLocks noGrp="1"/>
          </p:cNvSpPr>
          <p:nvPr>
            <p:ph type="pic" sz="quarter" idx="21"/>
          </p:nvPr>
        </p:nvSpPr>
        <p:spPr>
          <a:xfrm>
            <a:off x="5020525" y="4112334"/>
            <a:ext cx="3057302" cy="2424828"/>
          </a:xfrm>
          <a:custGeom>
            <a:avLst/>
            <a:gdLst>
              <a:gd name="connsiteX0" fmla="*/ 1853082 w 3705821"/>
              <a:gd name="connsiteY0" fmla="*/ 0 h 2139554"/>
              <a:gd name="connsiteX1" fmla="*/ 3705821 w 3705821"/>
              <a:gd name="connsiteY1" fmla="*/ 1069777 h 2139554"/>
              <a:gd name="connsiteX2" fmla="*/ 1853082 w 3705821"/>
              <a:gd name="connsiteY2" fmla="*/ 2139554 h 2139554"/>
              <a:gd name="connsiteX3" fmla="*/ 0 w 3705821"/>
              <a:gd name="connsiteY3" fmla="*/ 1069777 h 2139554"/>
              <a:gd name="connsiteX4" fmla="*/ 1853082 w 3705821"/>
              <a:gd name="connsiteY4" fmla="*/ 0 h 21395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05821" h="2139554">
                <a:moveTo>
                  <a:pt x="1853082" y="0"/>
                </a:moveTo>
                <a:lnTo>
                  <a:pt x="3705821" y="1069777"/>
                </a:lnTo>
                <a:lnTo>
                  <a:pt x="1853082" y="2139554"/>
                </a:lnTo>
                <a:lnTo>
                  <a:pt x="0" y="1069777"/>
                </a:lnTo>
                <a:cubicBezTo>
                  <a:pt x="0" y="1069777"/>
                  <a:pt x="1853082" y="0"/>
                  <a:pt x="1853082" y="0"/>
                </a:cubicBez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009885927"/>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98_Title Slide">
    <p:spTree>
      <p:nvGrpSpPr>
        <p:cNvPr id="1" name=""/>
        <p:cNvGrpSpPr/>
        <p:nvPr/>
      </p:nvGrpSpPr>
      <p:grpSpPr>
        <a:xfrm>
          <a:off x="0" y="0"/>
          <a:ext cx="0" cy="0"/>
          <a:chOff x="0" y="0"/>
          <a:chExt cx="0" cy="0"/>
        </a:xfrm>
      </p:grpSpPr>
      <p:sp>
        <p:nvSpPr>
          <p:cNvPr id="11" name="Picture Placeholder 10"/>
          <p:cNvSpPr>
            <a:spLocks noGrp="1"/>
          </p:cNvSpPr>
          <p:nvPr userDrawn="1">
            <p:ph type="pic" sz="quarter" idx="18"/>
          </p:nvPr>
        </p:nvSpPr>
        <p:spPr>
          <a:xfrm>
            <a:off x="8283903" y="1652629"/>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5" name="Picture Placeholder 14"/>
          <p:cNvSpPr>
            <a:spLocks noGrp="1"/>
          </p:cNvSpPr>
          <p:nvPr userDrawn="1">
            <p:ph type="pic" sz="quarter" idx="19"/>
          </p:nvPr>
        </p:nvSpPr>
        <p:spPr>
          <a:xfrm>
            <a:off x="1401698" y="2191215"/>
            <a:ext cx="2214191" cy="4040255"/>
          </a:xfrm>
          <a:custGeom>
            <a:avLst/>
            <a:gdLst>
              <a:gd name="connsiteX0" fmla="*/ 652453 w 2683868"/>
              <a:gd name="connsiteY0" fmla="*/ 0 h 3564931"/>
              <a:gd name="connsiteX1" fmla="*/ 2683868 w 2683868"/>
              <a:gd name="connsiteY1" fmla="*/ 1660169 h 3564931"/>
              <a:gd name="connsiteX2" fmla="*/ 1976495 w 2683868"/>
              <a:gd name="connsiteY2" fmla="*/ 3564931 h 3564931"/>
              <a:gd name="connsiteX3" fmla="*/ 0 w 2683868"/>
              <a:gd name="connsiteY3" fmla="*/ 1071790 h 3564931"/>
            </a:gdLst>
            <a:ahLst/>
            <a:cxnLst>
              <a:cxn ang="0">
                <a:pos x="connsiteX0" y="connsiteY0"/>
              </a:cxn>
              <a:cxn ang="0">
                <a:pos x="connsiteX1" y="connsiteY1"/>
              </a:cxn>
              <a:cxn ang="0">
                <a:pos x="connsiteX2" y="connsiteY2"/>
              </a:cxn>
              <a:cxn ang="0">
                <a:pos x="connsiteX3" y="connsiteY3"/>
              </a:cxn>
            </a:cxnLst>
            <a:rect l="l" t="t" r="r" b="b"/>
            <a:pathLst>
              <a:path w="2683868" h="3564931">
                <a:moveTo>
                  <a:pt x="652453" y="0"/>
                </a:moveTo>
                <a:cubicBezTo>
                  <a:pt x="652453" y="0"/>
                  <a:pt x="2683868" y="1660169"/>
                  <a:pt x="2683868" y="1660169"/>
                </a:cubicBezTo>
                <a:lnTo>
                  <a:pt x="1976495" y="3564931"/>
                </a:lnTo>
                <a:lnTo>
                  <a:pt x="0" y="107179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7" name="Picture Placeholder 16"/>
          <p:cNvSpPr>
            <a:spLocks noGrp="1"/>
          </p:cNvSpPr>
          <p:nvPr>
            <p:ph type="pic" sz="quarter" idx="20"/>
          </p:nvPr>
        </p:nvSpPr>
        <p:spPr>
          <a:xfrm>
            <a:off x="2015440" y="2166730"/>
            <a:ext cx="2184396" cy="1881480"/>
          </a:xfrm>
          <a:custGeom>
            <a:avLst/>
            <a:gdLst>
              <a:gd name="connsiteX0" fmla="*/ 0 w 2647753"/>
              <a:gd name="connsiteY0" fmla="*/ 0 h 1660129"/>
              <a:gd name="connsiteX1" fmla="*/ 2647753 w 2647753"/>
              <a:gd name="connsiteY1" fmla="*/ 0 h 1660129"/>
              <a:gd name="connsiteX2" fmla="*/ 2031415 w 2647753"/>
              <a:gd name="connsiteY2" fmla="*/ 1660129 h 1660129"/>
            </a:gdLst>
            <a:ahLst/>
            <a:cxnLst>
              <a:cxn ang="0">
                <a:pos x="connsiteX0" y="connsiteY0"/>
              </a:cxn>
              <a:cxn ang="0">
                <a:pos x="connsiteX1" y="connsiteY1"/>
              </a:cxn>
              <a:cxn ang="0">
                <a:pos x="connsiteX2" y="connsiteY2"/>
              </a:cxn>
            </a:cxnLst>
            <a:rect l="l" t="t" r="r" b="b"/>
            <a:pathLst>
              <a:path w="2647753" h="1660129">
                <a:moveTo>
                  <a:pt x="0" y="0"/>
                </a:moveTo>
                <a:lnTo>
                  <a:pt x="2647753" y="0"/>
                </a:lnTo>
                <a:cubicBezTo>
                  <a:pt x="2647753" y="0"/>
                  <a:pt x="2031415" y="1660129"/>
                  <a:pt x="2031415" y="1660129"/>
                </a:cubicBez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2" name="Picture Placeholder 21"/>
          <p:cNvSpPr>
            <a:spLocks noGrp="1"/>
          </p:cNvSpPr>
          <p:nvPr>
            <p:ph type="pic" sz="quarter" idx="21"/>
          </p:nvPr>
        </p:nvSpPr>
        <p:spPr>
          <a:xfrm>
            <a:off x="3106457" y="2166729"/>
            <a:ext cx="1630562" cy="4040255"/>
          </a:xfrm>
          <a:custGeom>
            <a:avLst/>
            <a:gdLst>
              <a:gd name="connsiteX0" fmla="*/ 1323757 w 1976439"/>
              <a:gd name="connsiteY0" fmla="*/ 0 h 3564931"/>
              <a:gd name="connsiteX1" fmla="*/ 1976439 w 1976439"/>
              <a:gd name="connsiteY1" fmla="*/ 1071790 h 3564931"/>
              <a:gd name="connsiteX2" fmla="*/ 0 w 1976439"/>
              <a:gd name="connsiteY2" fmla="*/ 3564931 h 3564931"/>
              <a:gd name="connsiteX3" fmla="*/ 707401 w 1976439"/>
              <a:gd name="connsiteY3" fmla="*/ 1660169 h 3564931"/>
            </a:gdLst>
            <a:ahLst/>
            <a:cxnLst>
              <a:cxn ang="0">
                <a:pos x="connsiteX0" y="connsiteY0"/>
              </a:cxn>
              <a:cxn ang="0">
                <a:pos x="connsiteX1" y="connsiteY1"/>
              </a:cxn>
              <a:cxn ang="0">
                <a:pos x="connsiteX2" y="connsiteY2"/>
              </a:cxn>
              <a:cxn ang="0">
                <a:pos x="connsiteX3" y="connsiteY3"/>
              </a:cxn>
            </a:cxnLst>
            <a:rect l="l" t="t" r="r" b="b"/>
            <a:pathLst>
              <a:path w="1976439" h="3564931">
                <a:moveTo>
                  <a:pt x="1323757" y="0"/>
                </a:moveTo>
                <a:cubicBezTo>
                  <a:pt x="1323757" y="0"/>
                  <a:pt x="1976439" y="1071790"/>
                  <a:pt x="1976439" y="1071790"/>
                </a:cubicBezTo>
                <a:lnTo>
                  <a:pt x="0" y="3564931"/>
                </a:lnTo>
                <a:lnTo>
                  <a:pt x="707401" y="166016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29808919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99_Title Slide">
    <p:spTree>
      <p:nvGrpSpPr>
        <p:cNvPr id="1" name=""/>
        <p:cNvGrpSpPr/>
        <p:nvPr/>
      </p:nvGrpSpPr>
      <p:grpSpPr>
        <a:xfrm>
          <a:off x="0" y="0"/>
          <a:ext cx="0" cy="0"/>
          <a:chOff x="0" y="0"/>
          <a:chExt cx="0" cy="0"/>
        </a:xfrm>
      </p:grpSpPr>
      <p:sp>
        <p:nvSpPr>
          <p:cNvPr id="10" name="Picture Placeholder 9"/>
          <p:cNvSpPr>
            <a:spLocks noGrp="1"/>
          </p:cNvSpPr>
          <p:nvPr userDrawn="1">
            <p:ph type="pic" sz="quarter" idx="18"/>
          </p:nvPr>
        </p:nvSpPr>
        <p:spPr>
          <a:xfrm>
            <a:off x="841024" y="1462533"/>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3" name="Picture Placeholder 12"/>
          <p:cNvSpPr>
            <a:spLocks noGrp="1"/>
          </p:cNvSpPr>
          <p:nvPr>
            <p:ph type="pic" sz="quarter" idx="19"/>
          </p:nvPr>
        </p:nvSpPr>
        <p:spPr>
          <a:xfrm>
            <a:off x="5002955" y="1868700"/>
            <a:ext cx="1593563" cy="3948891"/>
          </a:xfrm>
          <a:custGeom>
            <a:avLst/>
            <a:gdLst>
              <a:gd name="connsiteX0" fmla="*/ 1931591 w 1931591"/>
              <a:gd name="connsiteY0" fmla="*/ 0 h 3484316"/>
              <a:gd name="connsiteX1" fmla="*/ 637783 w 1931591"/>
              <a:gd name="connsiteY1" fmla="*/ 3484316 h 3484316"/>
              <a:gd name="connsiteX2" fmla="*/ 0 w 1931591"/>
              <a:gd name="connsiteY2" fmla="*/ 2436763 h 3484316"/>
              <a:gd name="connsiteX3" fmla="*/ 1931591 w 1931591"/>
              <a:gd name="connsiteY3" fmla="*/ 0 h 3484316"/>
            </a:gdLst>
            <a:ahLst/>
            <a:cxnLst>
              <a:cxn ang="0">
                <a:pos x="connsiteX0" y="connsiteY0"/>
              </a:cxn>
              <a:cxn ang="0">
                <a:pos x="connsiteX1" y="connsiteY1"/>
              </a:cxn>
              <a:cxn ang="0">
                <a:pos x="connsiteX2" y="connsiteY2"/>
              </a:cxn>
              <a:cxn ang="0">
                <a:pos x="connsiteX3" y="connsiteY3"/>
              </a:cxn>
            </a:cxnLst>
            <a:rect l="l" t="t" r="r" b="b"/>
            <a:pathLst>
              <a:path w="1931591" h="3484316">
                <a:moveTo>
                  <a:pt x="1931591" y="0"/>
                </a:moveTo>
                <a:lnTo>
                  <a:pt x="637783" y="3484316"/>
                </a:lnTo>
                <a:lnTo>
                  <a:pt x="0" y="2436763"/>
                </a:lnTo>
                <a:cubicBezTo>
                  <a:pt x="0" y="2436763"/>
                  <a:pt x="1931591" y="0"/>
                  <a:pt x="1931591" y="0"/>
                </a:cubicBez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6" name="Picture Placeholder 15"/>
          <p:cNvSpPr>
            <a:spLocks noGrp="1"/>
          </p:cNvSpPr>
          <p:nvPr>
            <p:ph type="pic" sz="quarter" idx="20"/>
          </p:nvPr>
        </p:nvSpPr>
        <p:spPr>
          <a:xfrm>
            <a:off x="5566424" y="2089607"/>
            <a:ext cx="2062104" cy="3814009"/>
          </a:xfrm>
          <a:custGeom>
            <a:avLst/>
            <a:gdLst>
              <a:gd name="connsiteX0" fmla="*/ 1249760 w 2499520"/>
              <a:gd name="connsiteY0" fmla="*/ 0 h 3365302"/>
              <a:gd name="connsiteX1" fmla="*/ 2499520 w 2499520"/>
              <a:gd name="connsiteY1" fmla="*/ 3365302 h 3365302"/>
              <a:gd name="connsiteX2" fmla="*/ 0 w 2499520"/>
              <a:gd name="connsiteY2" fmla="*/ 3365302 h 3365302"/>
              <a:gd name="connsiteX3" fmla="*/ 1249760 w 2499520"/>
              <a:gd name="connsiteY3" fmla="*/ 0 h 3365302"/>
            </a:gdLst>
            <a:ahLst/>
            <a:cxnLst>
              <a:cxn ang="0">
                <a:pos x="connsiteX0" y="connsiteY0"/>
              </a:cxn>
              <a:cxn ang="0">
                <a:pos x="connsiteX1" y="connsiteY1"/>
              </a:cxn>
              <a:cxn ang="0">
                <a:pos x="connsiteX2" y="connsiteY2"/>
              </a:cxn>
              <a:cxn ang="0">
                <a:pos x="connsiteX3" y="connsiteY3"/>
              </a:cxn>
            </a:cxnLst>
            <a:rect l="l" t="t" r="r" b="b"/>
            <a:pathLst>
              <a:path w="2499520" h="3365302">
                <a:moveTo>
                  <a:pt x="1249760" y="0"/>
                </a:moveTo>
                <a:lnTo>
                  <a:pt x="2499520" y="3365302"/>
                </a:lnTo>
                <a:lnTo>
                  <a:pt x="0" y="3365302"/>
                </a:lnTo>
                <a:cubicBezTo>
                  <a:pt x="0" y="3365302"/>
                  <a:pt x="1249760" y="0"/>
                  <a:pt x="1249760" y="0"/>
                </a:cubicBez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9" name="Picture Placeholder 18"/>
          <p:cNvSpPr>
            <a:spLocks noGrp="1"/>
          </p:cNvSpPr>
          <p:nvPr>
            <p:ph type="pic" sz="quarter" idx="21"/>
          </p:nvPr>
        </p:nvSpPr>
        <p:spPr>
          <a:xfrm>
            <a:off x="6596301" y="1868700"/>
            <a:ext cx="1593727" cy="3948891"/>
          </a:xfrm>
          <a:custGeom>
            <a:avLst/>
            <a:gdLst>
              <a:gd name="connsiteX0" fmla="*/ 0 w 1931790"/>
              <a:gd name="connsiteY0" fmla="*/ 0 h 3484316"/>
              <a:gd name="connsiteX1" fmla="*/ 1931790 w 1931790"/>
              <a:gd name="connsiteY1" fmla="*/ 2436763 h 3484316"/>
              <a:gd name="connsiteX2" fmla="*/ 1294031 w 1931790"/>
              <a:gd name="connsiteY2" fmla="*/ 3484316 h 3484316"/>
              <a:gd name="connsiteX3" fmla="*/ 0 w 1931790"/>
              <a:gd name="connsiteY3" fmla="*/ 0 h 3484316"/>
            </a:gdLst>
            <a:ahLst/>
            <a:cxnLst>
              <a:cxn ang="0">
                <a:pos x="connsiteX0" y="connsiteY0"/>
              </a:cxn>
              <a:cxn ang="0">
                <a:pos x="connsiteX1" y="connsiteY1"/>
              </a:cxn>
              <a:cxn ang="0">
                <a:pos x="connsiteX2" y="connsiteY2"/>
              </a:cxn>
              <a:cxn ang="0">
                <a:pos x="connsiteX3" y="connsiteY3"/>
              </a:cxn>
            </a:cxnLst>
            <a:rect l="l" t="t" r="r" b="b"/>
            <a:pathLst>
              <a:path w="1931790" h="3484316">
                <a:moveTo>
                  <a:pt x="0" y="0"/>
                </a:moveTo>
                <a:lnTo>
                  <a:pt x="1931790" y="2436763"/>
                </a:lnTo>
                <a:lnTo>
                  <a:pt x="1294031" y="3484316"/>
                </a:lnTo>
                <a:cubicBezTo>
                  <a:pt x="1294031" y="3484316"/>
                  <a:pt x="0" y="0"/>
                  <a:pt x="0" y="0"/>
                </a:cubicBez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80317739"/>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100_Title Slide">
    <p:spTree>
      <p:nvGrpSpPr>
        <p:cNvPr id="1" name=""/>
        <p:cNvGrpSpPr/>
        <p:nvPr/>
      </p:nvGrpSpPr>
      <p:grpSpPr>
        <a:xfrm>
          <a:off x="0" y="0"/>
          <a:ext cx="0" cy="0"/>
          <a:chOff x="0" y="0"/>
          <a:chExt cx="0" cy="0"/>
        </a:xfrm>
      </p:grpSpPr>
      <p:sp>
        <p:nvSpPr>
          <p:cNvPr id="15" name="Picture Placeholder 14"/>
          <p:cNvSpPr>
            <a:spLocks noGrp="1"/>
          </p:cNvSpPr>
          <p:nvPr userDrawn="1">
            <p:ph type="pic" sz="quarter" idx="18"/>
          </p:nvPr>
        </p:nvSpPr>
        <p:spPr>
          <a:xfrm>
            <a:off x="1378642" y="2148366"/>
            <a:ext cx="3147017" cy="3744066"/>
          </a:xfrm>
          <a:custGeom>
            <a:avLst/>
            <a:gdLst>
              <a:gd name="connsiteX0" fmla="*/ 0 w 3814566"/>
              <a:gd name="connsiteY0" fmla="*/ 0 h 3303588"/>
              <a:gd name="connsiteX1" fmla="*/ 1907460 w 3814566"/>
              <a:gd name="connsiteY1" fmla="*/ 0 h 3303588"/>
              <a:gd name="connsiteX2" fmla="*/ 3814566 w 3814566"/>
              <a:gd name="connsiteY2" fmla="*/ 0 h 3303588"/>
              <a:gd name="connsiteX3" fmla="*/ 3436995 w 3814566"/>
              <a:gd name="connsiteY3" fmla="*/ 653988 h 3303588"/>
              <a:gd name="connsiteX4" fmla="*/ 2863220 w 3814566"/>
              <a:gd name="connsiteY4" fmla="*/ 653988 h 3303588"/>
              <a:gd name="connsiteX5" fmla="*/ 1333509 w 3814566"/>
              <a:gd name="connsiteY5" fmla="*/ 653988 h 3303588"/>
              <a:gd name="connsiteX6" fmla="*/ 2098541 w 3814566"/>
              <a:gd name="connsiteY6" fmla="*/ 1978788 h 3303588"/>
              <a:gd name="connsiteX7" fmla="*/ 2385340 w 3814566"/>
              <a:gd name="connsiteY7" fmla="*/ 2475703 h 3303588"/>
              <a:gd name="connsiteX8" fmla="*/ 1907460 w 3814566"/>
              <a:gd name="connsiteY8" fmla="*/ 3303588 h 3303588"/>
              <a:gd name="connsiteX9" fmla="*/ 953642 w 3814566"/>
              <a:gd name="connsiteY9" fmla="*/ 1651794 h 3303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14566" h="3303588">
                <a:moveTo>
                  <a:pt x="0" y="0"/>
                </a:moveTo>
                <a:lnTo>
                  <a:pt x="1907460" y="0"/>
                </a:lnTo>
                <a:lnTo>
                  <a:pt x="3814566" y="0"/>
                </a:lnTo>
                <a:lnTo>
                  <a:pt x="3436995" y="653988"/>
                </a:lnTo>
                <a:lnTo>
                  <a:pt x="2863220" y="653988"/>
                </a:lnTo>
                <a:lnTo>
                  <a:pt x="1333509" y="653988"/>
                </a:lnTo>
                <a:cubicBezTo>
                  <a:pt x="1333509" y="653988"/>
                  <a:pt x="2098541" y="1978788"/>
                  <a:pt x="2098541" y="1978788"/>
                </a:cubicBezTo>
                <a:lnTo>
                  <a:pt x="2385340" y="2475703"/>
                </a:lnTo>
                <a:lnTo>
                  <a:pt x="1907460" y="3303588"/>
                </a:lnTo>
                <a:lnTo>
                  <a:pt x="953642" y="165179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8" name="Picture Placeholder 17"/>
          <p:cNvSpPr>
            <a:spLocks noGrp="1"/>
          </p:cNvSpPr>
          <p:nvPr>
            <p:ph type="pic" sz="quarter" idx="19"/>
          </p:nvPr>
        </p:nvSpPr>
        <p:spPr>
          <a:xfrm>
            <a:off x="8283903" y="1652631"/>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1" name="Picture Placeholder 20"/>
          <p:cNvSpPr>
            <a:spLocks noGrp="1"/>
          </p:cNvSpPr>
          <p:nvPr>
            <p:ph type="pic" sz="quarter" idx="20"/>
          </p:nvPr>
        </p:nvSpPr>
        <p:spPr>
          <a:xfrm>
            <a:off x="2553636" y="2944691"/>
            <a:ext cx="1735337" cy="2064545"/>
          </a:xfrm>
          <a:custGeom>
            <a:avLst/>
            <a:gdLst>
              <a:gd name="connsiteX0" fmla="*/ 0 w 2103439"/>
              <a:gd name="connsiteY0" fmla="*/ 0 h 1821657"/>
              <a:gd name="connsiteX1" fmla="*/ 2103439 w 2103439"/>
              <a:gd name="connsiteY1" fmla="*/ 0 h 1821657"/>
              <a:gd name="connsiteX2" fmla="*/ 1527525 w 2103439"/>
              <a:gd name="connsiteY2" fmla="*/ 997779 h 1821657"/>
              <a:gd name="connsiteX3" fmla="*/ 1051720 w 2103439"/>
              <a:gd name="connsiteY3" fmla="*/ 1821657 h 1821657"/>
              <a:gd name="connsiteX4" fmla="*/ 764931 w 2103439"/>
              <a:gd name="connsiteY4" fmla="*/ 1324750 h 18216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03439" h="1821657">
                <a:moveTo>
                  <a:pt x="0" y="0"/>
                </a:moveTo>
                <a:lnTo>
                  <a:pt x="2103439" y="0"/>
                </a:lnTo>
                <a:cubicBezTo>
                  <a:pt x="2103439" y="0"/>
                  <a:pt x="1527525" y="997779"/>
                  <a:pt x="1527525" y="997779"/>
                </a:cubicBezTo>
                <a:lnTo>
                  <a:pt x="1051720" y="1821657"/>
                </a:lnTo>
                <a:lnTo>
                  <a:pt x="764931" y="132475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3" name="Picture Placeholder 22"/>
          <p:cNvSpPr>
            <a:spLocks noGrp="1"/>
          </p:cNvSpPr>
          <p:nvPr>
            <p:ph type="pic" sz="quarter" idx="21"/>
          </p:nvPr>
        </p:nvSpPr>
        <p:spPr>
          <a:xfrm>
            <a:off x="3422559" y="2943846"/>
            <a:ext cx="1658556" cy="3006857"/>
          </a:xfrm>
          <a:custGeom>
            <a:avLst/>
            <a:gdLst>
              <a:gd name="connsiteX0" fmla="*/ 1053118 w 2010371"/>
              <a:gd name="connsiteY0" fmla="*/ 0 h 2653109"/>
              <a:gd name="connsiteX1" fmla="*/ 2010371 w 2010371"/>
              <a:gd name="connsiteY1" fmla="*/ 0 h 2653109"/>
              <a:gd name="connsiteX2" fmla="*/ 1244383 w 2010371"/>
              <a:gd name="connsiteY2" fmla="*/ 1326555 h 2653109"/>
              <a:gd name="connsiteX3" fmla="*/ 478673 w 2010371"/>
              <a:gd name="connsiteY3" fmla="*/ 2653109 h 2653109"/>
              <a:gd name="connsiteX4" fmla="*/ 0 w 2010371"/>
              <a:gd name="connsiteY4" fmla="*/ 1824258 h 2653109"/>
              <a:gd name="connsiteX5" fmla="*/ 476440 w 2010371"/>
              <a:gd name="connsiteY5" fmla="*/ 999092 h 2653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0371" h="2653109">
                <a:moveTo>
                  <a:pt x="1053118" y="0"/>
                </a:moveTo>
                <a:lnTo>
                  <a:pt x="2010371" y="0"/>
                </a:lnTo>
                <a:lnTo>
                  <a:pt x="1244383" y="1326555"/>
                </a:lnTo>
                <a:lnTo>
                  <a:pt x="478673" y="2653109"/>
                </a:lnTo>
                <a:lnTo>
                  <a:pt x="0" y="1824258"/>
                </a:lnTo>
                <a:lnTo>
                  <a:pt x="476440" y="99909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996688631"/>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101_Title Slide">
    <p:spTree>
      <p:nvGrpSpPr>
        <p:cNvPr id="1" name=""/>
        <p:cNvGrpSpPr/>
        <p:nvPr/>
      </p:nvGrpSpPr>
      <p:grpSpPr>
        <a:xfrm>
          <a:off x="0" y="0"/>
          <a:ext cx="0" cy="0"/>
          <a:chOff x="0" y="0"/>
          <a:chExt cx="0" cy="0"/>
        </a:xfrm>
      </p:grpSpPr>
      <p:sp>
        <p:nvSpPr>
          <p:cNvPr id="9" name="Picture Placeholder 8"/>
          <p:cNvSpPr>
            <a:spLocks noGrp="1"/>
          </p:cNvSpPr>
          <p:nvPr>
            <p:ph type="pic" sz="quarter" idx="19"/>
          </p:nvPr>
        </p:nvSpPr>
        <p:spPr>
          <a:xfrm>
            <a:off x="841024" y="146253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1" name="Picture Placeholder 10"/>
          <p:cNvSpPr>
            <a:spLocks noGrp="1"/>
          </p:cNvSpPr>
          <p:nvPr>
            <p:ph type="pic" sz="quarter" idx="20"/>
          </p:nvPr>
        </p:nvSpPr>
        <p:spPr>
          <a:xfrm>
            <a:off x="4772523" y="1767696"/>
            <a:ext cx="3084340" cy="4237011"/>
          </a:xfrm>
          <a:custGeom>
            <a:avLst/>
            <a:gdLst>
              <a:gd name="connsiteX0" fmla="*/ 1869297 w 3738594"/>
              <a:gd name="connsiteY0" fmla="*/ 0 h 3738539"/>
              <a:gd name="connsiteX1" fmla="*/ 3738594 w 3738594"/>
              <a:gd name="connsiteY1" fmla="*/ 1869270 h 3738539"/>
              <a:gd name="connsiteX2" fmla="*/ 1869297 w 3738594"/>
              <a:gd name="connsiteY2" fmla="*/ 3738539 h 3738539"/>
              <a:gd name="connsiteX3" fmla="*/ 0 w 3738594"/>
              <a:gd name="connsiteY3" fmla="*/ 1869270 h 3738539"/>
            </a:gdLst>
            <a:ahLst/>
            <a:cxnLst>
              <a:cxn ang="0">
                <a:pos x="connsiteX0" y="connsiteY0"/>
              </a:cxn>
              <a:cxn ang="0">
                <a:pos x="connsiteX1" y="connsiteY1"/>
              </a:cxn>
              <a:cxn ang="0">
                <a:pos x="connsiteX2" y="connsiteY2"/>
              </a:cxn>
              <a:cxn ang="0">
                <a:pos x="connsiteX3" y="connsiteY3"/>
              </a:cxn>
            </a:cxnLst>
            <a:rect l="l" t="t" r="r" b="b"/>
            <a:pathLst>
              <a:path w="3738594" h="3738539">
                <a:moveTo>
                  <a:pt x="1869297" y="0"/>
                </a:moveTo>
                <a:lnTo>
                  <a:pt x="3738594" y="1869270"/>
                </a:lnTo>
                <a:lnTo>
                  <a:pt x="1869297" y="3738539"/>
                </a:lnTo>
                <a:lnTo>
                  <a:pt x="0" y="186927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3" name="Picture Placeholder 12"/>
          <p:cNvSpPr>
            <a:spLocks noGrp="1"/>
          </p:cNvSpPr>
          <p:nvPr>
            <p:ph type="pic" sz="quarter" idx="21"/>
          </p:nvPr>
        </p:nvSpPr>
        <p:spPr>
          <a:xfrm>
            <a:off x="4987830" y="2063455"/>
            <a:ext cx="2653639" cy="3645491"/>
          </a:xfrm>
          <a:custGeom>
            <a:avLst/>
            <a:gdLst>
              <a:gd name="connsiteX0" fmla="*/ 1608266 w 3216532"/>
              <a:gd name="connsiteY0" fmla="*/ 0 h 3216610"/>
              <a:gd name="connsiteX1" fmla="*/ 2745417 w 3216532"/>
              <a:gd name="connsiteY1" fmla="*/ 471025 h 3216610"/>
              <a:gd name="connsiteX2" fmla="*/ 2745417 w 3216532"/>
              <a:gd name="connsiteY2" fmla="*/ 2745585 h 3216610"/>
              <a:gd name="connsiteX3" fmla="*/ 1608266 w 3216532"/>
              <a:gd name="connsiteY3" fmla="*/ 3216610 h 3216610"/>
              <a:gd name="connsiteX4" fmla="*/ 471116 w 3216532"/>
              <a:gd name="connsiteY4" fmla="*/ 2745585 h 3216610"/>
              <a:gd name="connsiteX5" fmla="*/ 471116 w 3216532"/>
              <a:gd name="connsiteY5" fmla="*/ 471025 h 3216610"/>
              <a:gd name="connsiteX6" fmla="*/ 1608266 w 3216532"/>
              <a:gd name="connsiteY6" fmla="*/ 0 h 3216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16532" h="3216610">
                <a:moveTo>
                  <a:pt x="1608266" y="0"/>
                </a:moveTo>
                <a:cubicBezTo>
                  <a:pt x="2019844" y="0"/>
                  <a:pt x="2431421" y="157108"/>
                  <a:pt x="2745417" y="471025"/>
                </a:cubicBezTo>
                <a:cubicBezTo>
                  <a:pt x="3373571" y="1099158"/>
                  <a:pt x="3373571" y="2117453"/>
                  <a:pt x="2745417" y="2745585"/>
                </a:cubicBezTo>
                <a:cubicBezTo>
                  <a:pt x="2431421" y="3059503"/>
                  <a:pt x="2019844" y="3216610"/>
                  <a:pt x="1608266" y="3216610"/>
                </a:cubicBezTo>
                <a:cubicBezTo>
                  <a:pt x="1196689" y="3216610"/>
                  <a:pt x="785111" y="3059503"/>
                  <a:pt x="471116" y="2745585"/>
                </a:cubicBezTo>
                <a:cubicBezTo>
                  <a:pt x="-157038" y="2117453"/>
                  <a:pt x="-157038" y="1099158"/>
                  <a:pt x="471116" y="471025"/>
                </a:cubicBezTo>
                <a:cubicBezTo>
                  <a:pt x="785111" y="157108"/>
                  <a:pt x="1196689" y="0"/>
                  <a:pt x="1608266" y="0"/>
                </a:cubicBez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534105243"/>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102_Title Slide">
    <p:spTree>
      <p:nvGrpSpPr>
        <p:cNvPr id="1" name=""/>
        <p:cNvGrpSpPr/>
        <p:nvPr/>
      </p:nvGrpSpPr>
      <p:grpSpPr>
        <a:xfrm>
          <a:off x="0" y="0"/>
          <a:ext cx="0" cy="0"/>
          <a:chOff x="0" y="0"/>
          <a:chExt cx="0" cy="0"/>
        </a:xfrm>
      </p:grpSpPr>
      <p:sp>
        <p:nvSpPr>
          <p:cNvPr id="10" name="Picture Placeholder 9"/>
          <p:cNvSpPr>
            <a:spLocks noGrp="1"/>
          </p:cNvSpPr>
          <p:nvPr>
            <p:ph type="pic" sz="quarter" idx="19"/>
          </p:nvPr>
        </p:nvSpPr>
        <p:spPr>
          <a:xfrm>
            <a:off x="8283903" y="1652629"/>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4" name="Picture Placeholder 13"/>
          <p:cNvSpPr>
            <a:spLocks noGrp="1"/>
          </p:cNvSpPr>
          <p:nvPr>
            <p:ph type="pic" sz="quarter" idx="20"/>
          </p:nvPr>
        </p:nvSpPr>
        <p:spPr>
          <a:xfrm>
            <a:off x="1846922" y="1835811"/>
            <a:ext cx="2770588" cy="3805914"/>
          </a:xfrm>
          <a:custGeom>
            <a:avLst/>
            <a:gdLst>
              <a:gd name="connsiteX0" fmla="*/ 1679316 w 3358289"/>
              <a:gd name="connsiteY0" fmla="*/ 0 h 3358159"/>
              <a:gd name="connsiteX1" fmla="*/ 2866552 w 3358289"/>
              <a:gd name="connsiteY1" fmla="*/ 491753 h 3358159"/>
              <a:gd name="connsiteX2" fmla="*/ 2866552 w 3358289"/>
              <a:gd name="connsiteY2" fmla="*/ 2866406 h 3358159"/>
              <a:gd name="connsiteX3" fmla="*/ 1679316 w 3358289"/>
              <a:gd name="connsiteY3" fmla="*/ 3358159 h 3358159"/>
              <a:gd name="connsiteX4" fmla="*/ 491739 w 3358289"/>
              <a:gd name="connsiteY4" fmla="*/ 2866406 h 3358159"/>
              <a:gd name="connsiteX5" fmla="*/ 491739 w 3358289"/>
              <a:gd name="connsiteY5" fmla="*/ 491753 h 3358159"/>
              <a:gd name="connsiteX6" fmla="*/ 1679316 w 3358289"/>
              <a:gd name="connsiteY6" fmla="*/ 0 h 3358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58289" h="3358159">
                <a:moveTo>
                  <a:pt x="1679316" y="0"/>
                </a:moveTo>
                <a:cubicBezTo>
                  <a:pt x="2109021" y="0"/>
                  <a:pt x="2538556" y="163866"/>
                  <a:pt x="2866552" y="491753"/>
                </a:cubicBezTo>
                <a:cubicBezTo>
                  <a:pt x="3522202" y="1147527"/>
                  <a:pt x="3522202" y="2210633"/>
                  <a:pt x="2866552" y="2866406"/>
                </a:cubicBezTo>
                <a:cubicBezTo>
                  <a:pt x="2538556" y="3194293"/>
                  <a:pt x="2109021" y="3358159"/>
                  <a:pt x="1679316" y="3358159"/>
                </a:cubicBezTo>
                <a:cubicBezTo>
                  <a:pt x="1249611" y="3358159"/>
                  <a:pt x="819735" y="3194293"/>
                  <a:pt x="491739" y="2866406"/>
                </a:cubicBezTo>
                <a:cubicBezTo>
                  <a:pt x="-163912" y="2210633"/>
                  <a:pt x="-163912" y="1147527"/>
                  <a:pt x="491739" y="491753"/>
                </a:cubicBezTo>
                <a:cubicBezTo>
                  <a:pt x="819735" y="163866"/>
                  <a:pt x="1249611" y="0"/>
                  <a:pt x="1679316" y="0"/>
                </a:cubicBez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6" name="Picture Placeholder 15"/>
          <p:cNvSpPr>
            <a:spLocks noGrp="1"/>
          </p:cNvSpPr>
          <p:nvPr>
            <p:ph type="pic" sz="quarter" idx="21"/>
          </p:nvPr>
        </p:nvSpPr>
        <p:spPr>
          <a:xfrm>
            <a:off x="1621771" y="3865814"/>
            <a:ext cx="1879402" cy="2070650"/>
          </a:xfrm>
          <a:custGeom>
            <a:avLst/>
            <a:gdLst>
              <a:gd name="connsiteX0" fmla="*/ 263348 w 2278063"/>
              <a:gd name="connsiteY0" fmla="*/ 0 h 1827044"/>
              <a:gd name="connsiteX1" fmla="*/ 858809 w 2278063"/>
              <a:gd name="connsiteY1" fmla="*/ 1176070 h 1827044"/>
              <a:gd name="connsiteX2" fmla="*/ 2273528 w 2278063"/>
              <a:gd name="connsiteY2" fmla="*/ 1546321 h 1827044"/>
              <a:gd name="connsiteX3" fmla="*/ 2278063 w 2278063"/>
              <a:gd name="connsiteY3" fmla="*/ 1797312 h 1827044"/>
              <a:gd name="connsiteX4" fmla="*/ 1961138 w 2278063"/>
              <a:gd name="connsiteY4" fmla="*/ 1826916 h 1827044"/>
              <a:gd name="connsiteX5" fmla="*/ 698079 w 2278063"/>
              <a:gd name="connsiteY5" fmla="*/ 1379899 h 1827044"/>
              <a:gd name="connsiteX6" fmla="*/ 0 w 2278063"/>
              <a:gd name="connsiteY6" fmla="*/ 4750 h 1827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78063" h="1827044">
                <a:moveTo>
                  <a:pt x="263348" y="0"/>
                </a:moveTo>
                <a:cubicBezTo>
                  <a:pt x="294250" y="456517"/>
                  <a:pt x="509084" y="880971"/>
                  <a:pt x="858809" y="1176070"/>
                </a:cubicBezTo>
                <a:cubicBezTo>
                  <a:pt x="1250404" y="1506539"/>
                  <a:pt x="1770245" y="1642595"/>
                  <a:pt x="2273528" y="1546321"/>
                </a:cubicBezTo>
                <a:lnTo>
                  <a:pt x="2278063" y="1797312"/>
                </a:lnTo>
                <a:cubicBezTo>
                  <a:pt x="2172597" y="1816058"/>
                  <a:pt x="2066710" y="1825728"/>
                  <a:pt x="1961138" y="1826916"/>
                </a:cubicBezTo>
                <a:cubicBezTo>
                  <a:pt x="1503838" y="1832175"/>
                  <a:pt x="1055503" y="1675931"/>
                  <a:pt x="698079" y="1379899"/>
                </a:cubicBezTo>
                <a:cubicBezTo>
                  <a:pt x="285180" y="1037808"/>
                  <a:pt x="32378" y="539983"/>
                  <a:pt x="0" y="4750"/>
                </a:cubicBez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382966477"/>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131_Title Slide">
    <p:spTree>
      <p:nvGrpSpPr>
        <p:cNvPr id="1" name=""/>
        <p:cNvGrpSpPr/>
        <p:nvPr/>
      </p:nvGrpSpPr>
      <p:grpSpPr>
        <a:xfrm>
          <a:off x="0" y="0"/>
          <a:ext cx="0" cy="0"/>
          <a:chOff x="0" y="0"/>
          <a:chExt cx="0" cy="0"/>
        </a:xfrm>
      </p:grpSpPr>
      <p:sp>
        <p:nvSpPr>
          <p:cNvPr id="9" name="Picture Placeholder 8"/>
          <p:cNvSpPr>
            <a:spLocks noGrp="1"/>
          </p:cNvSpPr>
          <p:nvPr>
            <p:ph type="pic" sz="quarter" idx="19"/>
          </p:nvPr>
        </p:nvSpPr>
        <p:spPr>
          <a:xfrm>
            <a:off x="841024" y="146253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2" name="Picture Placeholder 11"/>
          <p:cNvSpPr>
            <a:spLocks noGrp="1"/>
          </p:cNvSpPr>
          <p:nvPr>
            <p:ph type="pic" sz="quarter" idx="20"/>
          </p:nvPr>
        </p:nvSpPr>
        <p:spPr>
          <a:xfrm>
            <a:off x="5260434" y="1590063"/>
            <a:ext cx="1676564" cy="2076914"/>
          </a:xfrm>
          <a:custGeom>
            <a:avLst/>
            <a:gdLst>
              <a:gd name="connsiteX0" fmla="*/ 343122 w 2032199"/>
              <a:gd name="connsiteY0" fmla="*/ 0 h 1832571"/>
              <a:gd name="connsiteX1" fmla="*/ 1700650 w 2032199"/>
              <a:gd name="connsiteY1" fmla="*/ 0 h 1832571"/>
              <a:gd name="connsiteX2" fmla="*/ 2032199 w 2032199"/>
              <a:gd name="connsiteY2" fmla="*/ 554438 h 1832571"/>
              <a:gd name="connsiteX3" fmla="*/ 1019393 w 2032199"/>
              <a:gd name="connsiteY3" fmla="*/ 1832571 h 1832571"/>
              <a:gd name="connsiteX4" fmla="*/ 0 w 2032199"/>
              <a:gd name="connsiteY4" fmla="*/ 554438 h 18325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32199" h="1832571">
                <a:moveTo>
                  <a:pt x="343122" y="0"/>
                </a:moveTo>
                <a:lnTo>
                  <a:pt x="1700650" y="0"/>
                </a:lnTo>
                <a:lnTo>
                  <a:pt x="2032199" y="554438"/>
                </a:lnTo>
                <a:lnTo>
                  <a:pt x="1019393" y="1832571"/>
                </a:lnTo>
                <a:lnTo>
                  <a:pt x="0" y="55443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5" name="Picture Placeholder 14"/>
          <p:cNvSpPr>
            <a:spLocks noGrp="1"/>
          </p:cNvSpPr>
          <p:nvPr>
            <p:ph type="pic" sz="quarter" idx="21"/>
          </p:nvPr>
        </p:nvSpPr>
        <p:spPr>
          <a:xfrm>
            <a:off x="4235806" y="3072029"/>
            <a:ext cx="1560330" cy="2016866"/>
          </a:xfrm>
          <a:custGeom>
            <a:avLst/>
            <a:gdLst>
              <a:gd name="connsiteX0" fmla="*/ 945742 w 1891309"/>
              <a:gd name="connsiteY0" fmla="*/ 0 h 1779588"/>
              <a:gd name="connsiteX1" fmla="*/ 1891309 w 1891309"/>
              <a:gd name="connsiteY1" fmla="*/ 1779588 h 1779588"/>
              <a:gd name="connsiteX2" fmla="*/ 0 w 1891309"/>
              <a:gd name="connsiteY2" fmla="*/ 1779588 h 1779588"/>
            </a:gdLst>
            <a:ahLst/>
            <a:cxnLst>
              <a:cxn ang="0">
                <a:pos x="connsiteX0" y="connsiteY0"/>
              </a:cxn>
              <a:cxn ang="0">
                <a:pos x="connsiteX1" y="connsiteY1"/>
              </a:cxn>
              <a:cxn ang="0">
                <a:pos x="connsiteX2" y="connsiteY2"/>
              </a:cxn>
            </a:cxnLst>
            <a:rect l="l" t="t" r="r" b="b"/>
            <a:pathLst>
              <a:path w="1891309" h="1779588">
                <a:moveTo>
                  <a:pt x="945742" y="0"/>
                </a:moveTo>
                <a:lnTo>
                  <a:pt x="1891309" y="1779588"/>
                </a:lnTo>
                <a:lnTo>
                  <a:pt x="0" y="177958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9" name="Picture Placeholder 18"/>
          <p:cNvSpPr>
            <a:spLocks noGrp="1"/>
          </p:cNvSpPr>
          <p:nvPr>
            <p:ph type="pic" sz="quarter" idx="22"/>
          </p:nvPr>
        </p:nvSpPr>
        <p:spPr>
          <a:xfrm>
            <a:off x="6316569" y="3535731"/>
            <a:ext cx="1946852" cy="2674462"/>
          </a:xfrm>
          <a:custGeom>
            <a:avLst/>
            <a:gdLst>
              <a:gd name="connsiteX0" fmla="*/ 1179910 w 2359820"/>
              <a:gd name="connsiteY0" fmla="*/ 0 h 2359819"/>
              <a:gd name="connsiteX1" fmla="*/ 2359820 w 2359820"/>
              <a:gd name="connsiteY1" fmla="*/ 1179910 h 2359819"/>
              <a:gd name="connsiteX2" fmla="*/ 1179910 w 2359820"/>
              <a:gd name="connsiteY2" fmla="*/ 2359819 h 2359819"/>
              <a:gd name="connsiteX3" fmla="*/ 0 w 2359820"/>
              <a:gd name="connsiteY3" fmla="*/ 1179910 h 2359819"/>
            </a:gdLst>
            <a:ahLst/>
            <a:cxnLst>
              <a:cxn ang="0">
                <a:pos x="connsiteX0" y="connsiteY0"/>
              </a:cxn>
              <a:cxn ang="0">
                <a:pos x="connsiteX1" y="connsiteY1"/>
              </a:cxn>
              <a:cxn ang="0">
                <a:pos x="connsiteX2" y="connsiteY2"/>
              </a:cxn>
              <a:cxn ang="0">
                <a:pos x="connsiteX3" y="connsiteY3"/>
              </a:cxn>
            </a:cxnLst>
            <a:rect l="l" t="t" r="r" b="b"/>
            <a:pathLst>
              <a:path w="2359820" h="2359819">
                <a:moveTo>
                  <a:pt x="1179910" y="0"/>
                </a:moveTo>
                <a:lnTo>
                  <a:pt x="2359820" y="1179910"/>
                </a:lnTo>
                <a:lnTo>
                  <a:pt x="1179910" y="2359819"/>
                </a:lnTo>
                <a:lnTo>
                  <a:pt x="0" y="117991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0" name="Shape 846"/>
          <p:cNvSpPr/>
          <p:nvPr userDrawn="1"/>
        </p:nvSpPr>
        <p:spPr>
          <a:xfrm rot="2700000">
            <a:off x="6357048" y="4393401"/>
            <a:ext cx="1871796" cy="1362558"/>
          </a:xfrm>
          <a:prstGeom prst="rect">
            <a:avLst/>
          </a:prstGeom>
          <a:solidFill>
            <a:schemeClr val="accent1"/>
          </a:solidFill>
          <a:ln w="12700">
            <a:miter lim="400000"/>
          </a:ln>
        </p:spPr>
        <p:txBody>
          <a:bodyPr lIns="15716" tIns="15716" rIns="15716" bIns="15716" anchor="ctr"/>
          <a:lstStyle/>
          <a:p>
            <a:pPr>
              <a:defRPr sz="8000">
                <a:solidFill>
                  <a:srgbClr val="53585F"/>
                </a:solidFill>
                <a:latin typeface="Open Sans"/>
                <a:ea typeface="Open Sans"/>
                <a:cs typeface="Open Sans"/>
                <a:sym typeface="Open Sans"/>
              </a:defRPr>
            </a:pPr>
            <a:endParaRPr sz="3300"/>
          </a:p>
        </p:txBody>
      </p:sp>
      <p:sp>
        <p:nvSpPr>
          <p:cNvPr id="21" name="Shape 848"/>
          <p:cNvSpPr/>
          <p:nvPr userDrawn="1"/>
        </p:nvSpPr>
        <p:spPr>
          <a:xfrm>
            <a:off x="4244373" y="3220292"/>
            <a:ext cx="1556678" cy="200502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ln w="12700">
            <a:solidFill>
              <a:schemeClr val="bg1">
                <a:lumMod val="85000"/>
              </a:schemeClr>
            </a:solidFill>
            <a:miter lim="400000"/>
          </a:ln>
        </p:spPr>
        <p:txBody>
          <a:bodyPr lIns="20955" tIns="20955" rIns="20955" bIns="20955" anchor="ctr"/>
          <a:lstStyle/>
          <a:p>
            <a:pPr algn="ctr" defTabSz="338882">
              <a:defRPr sz="3200">
                <a:solidFill>
                  <a:srgbClr val="FFFFFF"/>
                </a:solidFill>
                <a:latin typeface="Helvetica Light"/>
                <a:ea typeface="Helvetica Light"/>
                <a:cs typeface="Helvetica Light"/>
                <a:sym typeface="Helvetica Light"/>
              </a:defRPr>
            </a:pPr>
            <a:endParaRPr sz="1320"/>
          </a:p>
        </p:txBody>
      </p:sp>
      <p:sp>
        <p:nvSpPr>
          <p:cNvPr id="22" name="Shape 850"/>
          <p:cNvSpPr/>
          <p:nvPr userDrawn="1"/>
        </p:nvSpPr>
        <p:spPr>
          <a:xfrm>
            <a:off x="5270385" y="1799319"/>
            <a:ext cx="1656568" cy="2051566"/>
          </a:xfrm>
          <a:custGeom>
            <a:avLst/>
            <a:gdLst/>
            <a:ahLst/>
            <a:cxnLst>
              <a:cxn ang="0">
                <a:pos x="wd2" y="hd2"/>
              </a:cxn>
              <a:cxn ang="5400000">
                <a:pos x="wd2" y="hd2"/>
              </a:cxn>
              <a:cxn ang="10800000">
                <a:pos x="wd2" y="hd2"/>
              </a:cxn>
              <a:cxn ang="16200000">
                <a:pos x="wd2" y="hd2"/>
              </a:cxn>
            </a:cxnLst>
            <a:rect l="0" t="0" r="r" b="b"/>
            <a:pathLst>
              <a:path w="21600" h="21600" extrusionOk="0">
                <a:moveTo>
                  <a:pt x="0" y="6598"/>
                </a:moveTo>
                <a:lnTo>
                  <a:pt x="3697" y="0"/>
                </a:lnTo>
                <a:lnTo>
                  <a:pt x="18128" y="0"/>
                </a:lnTo>
                <a:lnTo>
                  <a:pt x="21600" y="6612"/>
                </a:lnTo>
                <a:lnTo>
                  <a:pt x="10841" y="21600"/>
                </a:lnTo>
                <a:lnTo>
                  <a:pt x="0" y="6598"/>
                </a:lnTo>
                <a:close/>
              </a:path>
            </a:pathLst>
          </a:custGeom>
          <a:ln w="12700">
            <a:solidFill>
              <a:schemeClr val="bg1">
                <a:lumMod val="85000"/>
              </a:schemeClr>
            </a:solidFill>
            <a:miter lim="400000"/>
          </a:ln>
        </p:spPr>
        <p:txBody>
          <a:bodyPr lIns="20955" tIns="20955" rIns="20955" bIns="20955" anchor="ctr"/>
          <a:lstStyle/>
          <a:p>
            <a:pPr algn="ctr" defTabSz="338882">
              <a:defRPr sz="3200">
                <a:solidFill>
                  <a:srgbClr val="FFFFFF"/>
                </a:solidFill>
                <a:latin typeface="Helvetica Light"/>
                <a:ea typeface="Helvetica Light"/>
                <a:cs typeface="Helvetica Light"/>
                <a:sym typeface="Helvetica Light"/>
              </a:defRPr>
            </a:pPr>
            <a:endParaRPr sz="1320"/>
          </a:p>
        </p:txBody>
      </p:sp>
    </p:spTree>
    <p:extLst>
      <p:ext uri="{BB962C8B-B14F-4D97-AF65-F5344CB8AC3E}">
        <p14:creationId xmlns:p14="http://schemas.microsoft.com/office/powerpoint/2010/main" val="2943277097"/>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114_Title Slide">
    <p:spTree>
      <p:nvGrpSpPr>
        <p:cNvPr id="1" name=""/>
        <p:cNvGrpSpPr/>
        <p:nvPr/>
      </p:nvGrpSpPr>
      <p:grpSpPr>
        <a:xfrm>
          <a:off x="0" y="0"/>
          <a:ext cx="0" cy="0"/>
          <a:chOff x="0" y="0"/>
          <a:chExt cx="0" cy="0"/>
        </a:xfrm>
      </p:grpSpPr>
      <p:sp>
        <p:nvSpPr>
          <p:cNvPr id="9" name="Picture Placeholder 8"/>
          <p:cNvSpPr>
            <a:spLocks noGrp="1"/>
          </p:cNvSpPr>
          <p:nvPr>
            <p:ph type="pic" sz="quarter" idx="19"/>
          </p:nvPr>
        </p:nvSpPr>
        <p:spPr>
          <a:xfrm>
            <a:off x="841024" y="146253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1" name="Picture Placeholder 10"/>
          <p:cNvSpPr>
            <a:spLocks noGrp="1"/>
          </p:cNvSpPr>
          <p:nvPr>
            <p:ph type="pic" sz="quarter" idx="20"/>
          </p:nvPr>
        </p:nvSpPr>
        <p:spPr>
          <a:xfrm>
            <a:off x="3953721" y="1840311"/>
            <a:ext cx="1245409" cy="3598307"/>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2" name="Picture Placeholder 11"/>
          <p:cNvSpPr>
            <a:spLocks noGrp="1"/>
          </p:cNvSpPr>
          <p:nvPr>
            <p:ph type="pic" sz="quarter" idx="21"/>
          </p:nvPr>
        </p:nvSpPr>
        <p:spPr>
          <a:xfrm>
            <a:off x="5728747" y="1834607"/>
            <a:ext cx="1245409" cy="3598307"/>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3" name="Picture Placeholder 12"/>
          <p:cNvSpPr>
            <a:spLocks noGrp="1"/>
          </p:cNvSpPr>
          <p:nvPr>
            <p:ph type="pic" sz="quarter" idx="22"/>
          </p:nvPr>
        </p:nvSpPr>
        <p:spPr>
          <a:xfrm>
            <a:off x="7488853" y="1834607"/>
            <a:ext cx="1245409" cy="3598307"/>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35013043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115_Title Slide">
    <p:spTree>
      <p:nvGrpSpPr>
        <p:cNvPr id="1" name=""/>
        <p:cNvGrpSpPr/>
        <p:nvPr/>
      </p:nvGrpSpPr>
      <p:grpSpPr>
        <a:xfrm>
          <a:off x="0" y="0"/>
          <a:ext cx="0" cy="0"/>
          <a:chOff x="0" y="0"/>
          <a:chExt cx="0" cy="0"/>
        </a:xfrm>
      </p:grpSpPr>
      <p:sp>
        <p:nvSpPr>
          <p:cNvPr id="6" name="Shape 860"/>
          <p:cNvSpPr/>
          <p:nvPr userDrawn="1"/>
        </p:nvSpPr>
        <p:spPr>
          <a:xfrm>
            <a:off x="1287207" y="2696678"/>
            <a:ext cx="2173583" cy="3528978"/>
          </a:xfrm>
          <a:prstGeom prst="rect">
            <a:avLst/>
          </a:pr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10" name="Picture Placeholder 9"/>
          <p:cNvSpPr>
            <a:spLocks noGrp="1"/>
          </p:cNvSpPr>
          <p:nvPr>
            <p:ph type="pic" sz="quarter" idx="19"/>
          </p:nvPr>
        </p:nvSpPr>
        <p:spPr>
          <a:xfrm>
            <a:off x="8283903" y="1652629"/>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5" name="Picture Placeholder 14"/>
          <p:cNvSpPr>
            <a:spLocks noGrp="1"/>
          </p:cNvSpPr>
          <p:nvPr>
            <p:ph type="pic" sz="quarter" idx="20"/>
          </p:nvPr>
        </p:nvSpPr>
        <p:spPr>
          <a:xfrm>
            <a:off x="3764631" y="730966"/>
            <a:ext cx="2290213" cy="6310471"/>
          </a:xfrm>
          <a:custGeom>
            <a:avLst/>
            <a:gdLst>
              <a:gd name="connsiteX0" fmla="*/ 0 w 2776016"/>
              <a:gd name="connsiteY0" fmla="*/ 0 h 5568063"/>
              <a:gd name="connsiteX1" fmla="*/ 2776016 w 2776016"/>
              <a:gd name="connsiteY1" fmla="*/ 0 h 5568063"/>
              <a:gd name="connsiteX2" fmla="*/ 2776016 w 2776016"/>
              <a:gd name="connsiteY2" fmla="*/ 5568063 h 5568063"/>
              <a:gd name="connsiteX3" fmla="*/ 0 w 2776016"/>
              <a:gd name="connsiteY3" fmla="*/ 5568063 h 5568063"/>
            </a:gdLst>
            <a:ahLst/>
            <a:cxnLst>
              <a:cxn ang="0">
                <a:pos x="connsiteX0" y="connsiteY0"/>
              </a:cxn>
              <a:cxn ang="0">
                <a:pos x="connsiteX1" y="connsiteY1"/>
              </a:cxn>
              <a:cxn ang="0">
                <a:pos x="connsiteX2" y="connsiteY2"/>
              </a:cxn>
              <a:cxn ang="0">
                <a:pos x="connsiteX3" y="connsiteY3"/>
              </a:cxn>
            </a:cxnLst>
            <a:rect l="l" t="t" r="r" b="b"/>
            <a:pathLst>
              <a:path w="2776016" h="5568063">
                <a:moveTo>
                  <a:pt x="0" y="0"/>
                </a:moveTo>
                <a:lnTo>
                  <a:pt x="2776016" y="0"/>
                </a:lnTo>
                <a:lnTo>
                  <a:pt x="2776016" y="5568063"/>
                </a:lnTo>
                <a:lnTo>
                  <a:pt x="0" y="556806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551136949"/>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132_Title Slide">
    <p:spTree>
      <p:nvGrpSpPr>
        <p:cNvPr id="1" name=""/>
        <p:cNvGrpSpPr/>
        <p:nvPr/>
      </p:nvGrpSpPr>
      <p:grpSpPr>
        <a:xfrm>
          <a:off x="0" y="0"/>
          <a:ext cx="0" cy="0"/>
          <a:chOff x="0" y="0"/>
          <a:chExt cx="0" cy="0"/>
        </a:xfrm>
      </p:grpSpPr>
      <p:sp>
        <p:nvSpPr>
          <p:cNvPr id="9" name="Picture Placeholder 8"/>
          <p:cNvSpPr>
            <a:spLocks noGrp="1"/>
          </p:cNvSpPr>
          <p:nvPr>
            <p:ph type="pic" sz="quarter" idx="19"/>
          </p:nvPr>
        </p:nvSpPr>
        <p:spPr>
          <a:xfrm>
            <a:off x="841024" y="146253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2" name="Picture Placeholder 11"/>
          <p:cNvSpPr>
            <a:spLocks noGrp="1"/>
          </p:cNvSpPr>
          <p:nvPr>
            <p:ph type="pic" sz="quarter" idx="20"/>
          </p:nvPr>
        </p:nvSpPr>
        <p:spPr>
          <a:xfrm>
            <a:off x="3851690" y="1313965"/>
            <a:ext cx="1840039" cy="2527730"/>
          </a:xfrm>
          <a:custGeom>
            <a:avLst/>
            <a:gdLst>
              <a:gd name="connsiteX0" fmla="*/ 0 w 2230350"/>
              <a:gd name="connsiteY0" fmla="*/ 0 h 2230350"/>
              <a:gd name="connsiteX1" fmla="*/ 2230350 w 2230350"/>
              <a:gd name="connsiteY1" fmla="*/ 0 h 2230350"/>
              <a:gd name="connsiteX2" fmla="*/ 2230350 w 2230350"/>
              <a:gd name="connsiteY2" fmla="*/ 2230350 h 2230350"/>
              <a:gd name="connsiteX3" fmla="*/ 0 w 2230350"/>
              <a:gd name="connsiteY3" fmla="*/ 2230350 h 2230350"/>
            </a:gdLst>
            <a:ahLst/>
            <a:cxnLst>
              <a:cxn ang="0">
                <a:pos x="connsiteX0" y="connsiteY0"/>
              </a:cxn>
              <a:cxn ang="0">
                <a:pos x="connsiteX1" y="connsiteY1"/>
              </a:cxn>
              <a:cxn ang="0">
                <a:pos x="connsiteX2" y="connsiteY2"/>
              </a:cxn>
              <a:cxn ang="0">
                <a:pos x="connsiteX3" y="connsiteY3"/>
              </a:cxn>
            </a:cxnLst>
            <a:rect l="l" t="t" r="r" b="b"/>
            <a:pathLst>
              <a:path w="2230350" h="2230350">
                <a:moveTo>
                  <a:pt x="0" y="0"/>
                </a:moveTo>
                <a:lnTo>
                  <a:pt x="2230350" y="0"/>
                </a:lnTo>
                <a:lnTo>
                  <a:pt x="2230350" y="2230350"/>
                </a:lnTo>
                <a:lnTo>
                  <a:pt x="0" y="223035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3" name="Picture Placeholder 12"/>
          <p:cNvSpPr>
            <a:spLocks noGrp="1"/>
          </p:cNvSpPr>
          <p:nvPr>
            <p:ph type="pic" sz="quarter" idx="21"/>
          </p:nvPr>
        </p:nvSpPr>
        <p:spPr>
          <a:xfrm>
            <a:off x="4697864" y="4372688"/>
            <a:ext cx="1840039" cy="2527730"/>
          </a:xfrm>
          <a:custGeom>
            <a:avLst/>
            <a:gdLst>
              <a:gd name="connsiteX0" fmla="*/ 0 w 2230350"/>
              <a:gd name="connsiteY0" fmla="*/ 0 h 2230350"/>
              <a:gd name="connsiteX1" fmla="*/ 2230350 w 2230350"/>
              <a:gd name="connsiteY1" fmla="*/ 0 h 2230350"/>
              <a:gd name="connsiteX2" fmla="*/ 2230350 w 2230350"/>
              <a:gd name="connsiteY2" fmla="*/ 2230350 h 2230350"/>
              <a:gd name="connsiteX3" fmla="*/ 0 w 2230350"/>
              <a:gd name="connsiteY3" fmla="*/ 2230350 h 2230350"/>
            </a:gdLst>
            <a:ahLst/>
            <a:cxnLst>
              <a:cxn ang="0">
                <a:pos x="connsiteX0" y="connsiteY0"/>
              </a:cxn>
              <a:cxn ang="0">
                <a:pos x="connsiteX1" y="connsiteY1"/>
              </a:cxn>
              <a:cxn ang="0">
                <a:pos x="connsiteX2" y="connsiteY2"/>
              </a:cxn>
              <a:cxn ang="0">
                <a:pos x="connsiteX3" y="connsiteY3"/>
              </a:cxn>
            </a:cxnLst>
            <a:rect l="l" t="t" r="r" b="b"/>
            <a:pathLst>
              <a:path w="2230350" h="2230350">
                <a:moveTo>
                  <a:pt x="0" y="0"/>
                </a:moveTo>
                <a:lnTo>
                  <a:pt x="2230350" y="0"/>
                </a:lnTo>
                <a:lnTo>
                  <a:pt x="2230350" y="2230350"/>
                </a:lnTo>
                <a:lnTo>
                  <a:pt x="0" y="223035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4" name="Shape 878"/>
          <p:cNvSpPr/>
          <p:nvPr userDrawn="1"/>
        </p:nvSpPr>
        <p:spPr>
          <a:xfrm>
            <a:off x="4599530" y="4215965"/>
            <a:ext cx="1791738" cy="2461378"/>
          </a:xfrm>
          <a:prstGeom prst="rect">
            <a:avLst/>
          </a:prstGeom>
          <a:ln w="12700">
            <a:solidFill>
              <a:srgbClr val="DDDDDD"/>
            </a:solidFill>
            <a:miter lim="400000"/>
          </a:ln>
        </p:spPr>
        <p:txBody>
          <a:bodyPr lIns="29468" tIns="29468" rIns="29468" bIns="29468" anchor="ctr"/>
          <a:lstStyle/>
          <a:p>
            <a:pPr algn="ctr" defTabSz="338882">
              <a:defRPr sz="3200">
                <a:solidFill>
                  <a:srgbClr val="FFFFFF"/>
                </a:solidFill>
                <a:latin typeface="Helvetica Light"/>
                <a:ea typeface="Helvetica Light"/>
                <a:cs typeface="Helvetica Light"/>
                <a:sym typeface="Helvetica Light"/>
              </a:defRPr>
            </a:pPr>
            <a:endParaRPr sz="1320"/>
          </a:p>
        </p:txBody>
      </p:sp>
      <p:sp>
        <p:nvSpPr>
          <p:cNvPr id="16" name="Shape 879"/>
          <p:cNvSpPr/>
          <p:nvPr userDrawn="1"/>
        </p:nvSpPr>
        <p:spPr>
          <a:xfrm>
            <a:off x="3742972" y="1166946"/>
            <a:ext cx="1791738" cy="2461378"/>
          </a:xfrm>
          <a:prstGeom prst="rect">
            <a:avLst/>
          </a:prstGeom>
          <a:ln w="12700">
            <a:solidFill>
              <a:srgbClr val="DDDDDD"/>
            </a:solidFill>
            <a:miter lim="400000"/>
          </a:ln>
        </p:spPr>
        <p:txBody>
          <a:bodyPr lIns="29468" tIns="29468" rIns="29468" bIns="29468" anchor="ctr"/>
          <a:lstStyle/>
          <a:p>
            <a:pPr algn="ctr" defTabSz="338882">
              <a:defRPr sz="3200">
                <a:solidFill>
                  <a:srgbClr val="FFFFFF"/>
                </a:solidFill>
                <a:latin typeface="Helvetica Light"/>
                <a:ea typeface="Helvetica Light"/>
                <a:cs typeface="Helvetica Light"/>
                <a:sym typeface="Helvetica Light"/>
              </a:defRPr>
            </a:pPr>
            <a:endParaRPr sz="1320"/>
          </a:p>
        </p:txBody>
      </p:sp>
      <p:sp>
        <p:nvSpPr>
          <p:cNvPr id="17" name="Shape 882"/>
          <p:cNvSpPr/>
          <p:nvPr userDrawn="1"/>
        </p:nvSpPr>
        <p:spPr>
          <a:xfrm>
            <a:off x="5692092" y="1617485"/>
            <a:ext cx="75103" cy="1643390"/>
          </a:xfrm>
          <a:prstGeom prst="rect">
            <a:avLst/>
          </a:prstGeom>
          <a:solidFill>
            <a:schemeClr val="accent1"/>
          </a:solidFill>
          <a:ln w="12700">
            <a:miter lim="400000"/>
          </a:ln>
        </p:spPr>
        <p:txBody>
          <a:bodyPr lIns="15716" tIns="15716" rIns="15716" bIns="15716" anchor="ctr"/>
          <a:lstStyle/>
          <a:p>
            <a:pPr>
              <a:defRPr sz="8000">
                <a:solidFill>
                  <a:srgbClr val="53585F"/>
                </a:solidFill>
                <a:latin typeface="Open Sans"/>
                <a:ea typeface="Open Sans"/>
                <a:cs typeface="Open Sans"/>
                <a:sym typeface="Open Sans"/>
              </a:defRPr>
            </a:pPr>
            <a:endParaRPr sz="3300"/>
          </a:p>
        </p:txBody>
      </p:sp>
      <p:sp>
        <p:nvSpPr>
          <p:cNvPr id="18" name="Shape 883"/>
          <p:cNvSpPr/>
          <p:nvPr userDrawn="1"/>
        </p:nvSpPr>
        <p:spPr>
          <a:xfrm>
            <a:off x="6537255" y="4814908"/>
            <a:ext cx="75103" cy="1643390"/>
          </a:xfrm>
          <a:prstGeom prst="rect">
            <a:avLst/>
          </a:prstGeom>
          <a:solidFill>
            <a:schemeClr val="accent2"/>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Tree>
    <p:extLst>
      <p:ext uri="{BB962C8B-B14F-4D97-AF65-F5344CB8AC3E}">
        <p14:creationId xmlns:p14="http://schemas.microsoft.com/office/powerpoint/2010/main" val="27509295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292340" y="311257"/>
            <a:ext cx="2263140" cy="663172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502920" y="311257"/>
            <a:ext cx="6621780" cy="663172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defTabSz="1005840">
              <a:defRPr/>
            </a:lvl1pPr>
          </a:lstStyle>
          <a:p>
            <a:fld id="{C67F51B2-4202-4186-B489-3D9D1718C8FC}" type="datetime1">
              <a:rPr lang="en-US" altLang="es-PY"/>
              <a:pPr/>
              <a:t>15-03-2017</a:t>
            </a:fld>
            <a:endParaRPr lang="en-US" altLang="es-PY"/>
          </a:p>
        </p:txBody>
      </p:sp>
      <p:sp>
        <p:nvSpPr>
          <p:cNvPr id="5" name="Footer Placeholder 4"/>
          <p:cNvSpPr>
            <a:spLocks noGrp="1"/>
          </p:cNvSpPr>
          <p:nvPr>
            <p:ph type="ftr" sz="quarter" idx="11"/>
          </p:nvPr>
        </p:nvSpPr>
        <p:spPr/>
        <p:txBody>
          <a:bodyPr/>
          <a:lstStyle>
            <a:lvl1pPr defTabSz="1005840">
              <a:defRPr/>
            </a:lvl1pPr>
          </a:lstStyle>
          <a:p>
            <a:pPr>
              <a:defRPr/>
            </a:pPr>
            <a:endParaRPr lang="en-US"/>
          </a:p>
        </p:txBody>
      </p:sp>
      <p:sp>
        <p:nvSpPr>
          <p:cNvPr id="6" name="Slide Number Placeholder 5"/>
          <p:cNvSpPr>
            <a:spLocks noGrp="1"/>
          </p:cNvSpPr>
          <p:nvPr>
            <p:ph type="sldNum" sz="quarter" idx="12"/>
          </p:nvPr>
        </p:nvSpPr>
        <p:spPr/>
        <p:txBody>
          <a:bodyPr/>
          <a:lstStyle>
            <a:lvl1pPr defTabSz="1005840">
              <a:defRPr/>
            </a:lvl1pPr>
          </a:lstStyle>
          <a:p>
            <a:fld id="{B11992D0-7FBF-4AE4-9A6A-E3B3E5284F54}" type="slidenum">
              <a:rPr lang="en-US" altLang="es-PY"/>
              <a:pPr/>
              <a:t>‹#›</a:t>
            </a:fld>
            <a:endParaRPr lang="en-US" altLang="es-PY"/>
          </a:p>
        </p:txBody>
      </p:sp>
    </p:spTree>
    <p:extLst>
      <p:ext uri="{BB962C8B-B14F-4D97-AF65-F5344CB8AC3E}">
        <p14:creationId xmlns:p14="http://schemas.microsoft.com/office/powerpoint/2010/main" val="4225136103"/>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116_Title Slide">
    <p:spTree>
      <p:nvGrpSpPr>
        <p:cNvPr id="1" name=""/>
        <p:cNvGrpSpPr/>
        <p:nvPr/>
      </p:nvGrpSpPr>
      <p:grpSpPr>
        <a:xfrm>
          <a:off x="0" y="0"/>
          <a:ext cx="0" cy="0"/>
          <a:chOff x="0" y="0"/>
          <a:chExt cx="0" cy="0"/>
        </a:xfrm>
      </p:grpSpPr>
      <p:sp>
        <p:nvSpPr>
          <p:cNvPr id="7" name="Picture Placeholder 6"/>
          <p:cNvSpPr>
            <a:spLocks noGrp="1"/>
          </p:cNvSpPr>
          <p:nvPr>
            <p:ph type="pic" sz="quarter" idx="20"/>
          </p:nvPr>
        </p:nvSpPr>
        <p:spPr>
          <a:xfrm>
            <a:off x="1" y="0"/>
            <a:ext cx="2939926" cy="77724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106969926"/>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117_Title Slide">
    <p:spTree>
      <p:nvGrpSpPr>
        <p:cNvPr id="1" name=""/>
        <p:cNvGrpSpPr/>
        <p:nvPr/>
      </p:nvGrpSpPr>
      <p:grpSpPr>
        <a:xfrm>
          <a:off x="0" y="0"/>
          <a:ext cx="0" cy="0"/>
          <a:chOff x="0" y="0"/>
          <a:chExt cx="0" cy="0"/>
        </a:xfrm>
      </p:grpSpPr>
      <p:sp>
        <p:nvSpPr>
          <p:cNvPr id="12" name="Picture Placeholder 11"/>
          <p:cNvSpPr>
            <a:spLocks noGrp="1"/>
          </p:cNvSpPr>
          <p:nvPr>
            <p:ph type="pic" sz="quarter" idx="20"/>
          </p:nvPr>
        </p:nvSpPr>
        <p:spPr>
          <a:xfrm>
            <a:off x="683862" y="1462533"/>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3" name="Picture Placeholder 12"/>
          <p:cNvSpPr>
            <a:spLocks noGrp="1"/>
          </p:cNvSpPr>
          <p:nvPr>
            <p:ph type="pic" sz="quarter" idx="21"/>
          </p:nvPr>
        </p:nvSpPr>
        <p:spPr>
          <a:xfrm>
            <a:off x="3525342" y="2106927"/>
            <a:ext cx="2029856" cy="1930545"/>
          </a:xfrm>
          <a:custGeom>
            <a:avLst/>
            <a:gdLst>
              <a:gd name="connsiteX0" fmla="*/ 0 w 2460432"/>
              <a:gd name="connsiteY0" fmla="*/ 0 h 1703422"/>
              <a:gd name="connsiteX1" fmla="*/ 2460432 w 2460432"/>
              <a:gd name="connsiteY1" fmla="*/ 0 h 1703422"/>
              <a:gd name="connsiteX2" fmla="*/ 2460432 w 2460432"/>
              <a:gd name="connsiteY2" fmla="*/ 1703422 h 1703422"/>
              <a:gd name="connsiteX3" fmla="*/ 0 w 2460432"/>
              <a:gd name="connsiteY3" fmla="*/ 1703422 h 1703422"/>
            </a:gdLst>
            <a:ahLst/>
            <a:cxnLst>
              <a:cxn ang="0">
                <a:pos x="connsiteX0" y="connsiteY0"/>
              </a:cxn>
              <a:cxn ang="0">
                <a:pos x="connsiteX1" y="connsiteY1"/>
              </a:cxn>
              <a:cxn ang="0">
                <a:pos x="connsiteX2" y="connsiteY2"/>
              </a:cxn>
              <a:cxn ang="0">
                <a:pos x="connsiteX3" y="connsiteY3"/>
              </a:cxn>
            </a:cxnLst>
            <a:rect l="l" t="t" r="r" b="b"/>
            <a:pathLst>
              <a:path w="2460432" h="1703422">
                <a:moveTo>
                  <a:pt x="0" y="0"/>
                </a:moveTo>
                <a:lnTo>
                  <a:pt x="2460432" y="0"/>
                </a:lnTo>
                <a:lnTo>
                  <a:pt x="2460432" y="1703422"/>
                </a:lnTo>
                <a:lnTo>
                  <a:pt x="0" y="170342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5" name="Picture Placeholder 14"/>
          <p:cNvSpPr>
            <a:spLocks noGrp="1"/>
          </p:cNvSpPr>
          <p:nvPr>
            <p:ph type="pic" sz="quarter" idx="22"/>
          </p:nvPr>
        </p:nvSpPr>
        <p:spPr>
          <a:xfrm>
            <a:off x="5624628" y="2106927"/>
            <a:ext cx="2029857" cy="1930545"/>
          </a:xfrm>
          <a:custGeom>
            <a:avLst/>
            <a:gdLst>
              <a:gd name="connsiteX0" fmla="*/ 0 w 2460433"/>
              <a:gd name="connsiteY0" fmla="*/ 0 h 1703422"/>
              <a:gd name="connsiteX1" fmla="*/ 2460433 w 2460433"/>
              <a:gd name="connsiteY1" fmla="*/ 0 h 1703422"/>
              <a:gd name="connsiteX2" fmla="*/ 2460433 w 2460433"/>
              <a:gd name="connsiteY2" fmla="*/ 1703422 h 1703422"/>
              <a:gd name="connsiteX3" fmla="*/ 0 w 2460433"/>
              <a:gd name="connsiteY3" fmla="*/ 1703422 h 1703422"/>
            </a:gdLst>
            <a:ahLst/>
            <a:cxnLst>
              <a:cxn ang="0">
                <a:pos x="connsiteX0" y="connsiteY0"/>
              </a:cxn>
              <a:cxn ang="0">
                <a:pos x="connsiteX1" y="connsiteY1"/>
              </a:cxn>
              <a:cxn ang="0">
                <a:pos x="connsiteX2" y="connsiteY2"/>
              </a:cxn>
              <a:cxn ang="0">
                <a:pos x="connsiteX3" y="connsiteY3"/>
              </a:cxn>
            </a:cxnLst>
            <a:rect l="l" t="t" r="r" b="b"/>
            <a:pathLst>
              <a:path w="2460433" h="1703422">
                <a:moveTo>
                  <a:pt x="0" y="0"/>
                </a:moveTo>
                <a:lnTo>
                  <a:pt x="2460433" y="0"/>
                </a:lnTo>
                <a:lnTo>
                  <a:pt x="2460433" y="1703422"/>
                </a:lnTo>
                <a:lnTo>
                  <a:pt x="0" y="170342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7" name="Picture Placeholder 16"/>
          <p:cNvSpPr>
            <a:spLocks noGrp="1"/>
          </p:cNvSpPr>
          <p:nvPr>
            <p:ph type="pic" sz="quarter" idx="23"/>
          </p:nvPr>
        </p:nvSpPr>
        <p:spPr>
          <a:xfrm>
            <a:off x="7730701" y="2106927"/>
            <a:ext cx="2029856" cy="1930545"/>
          </a:xfrm>
          <a:custGeom>
            <a:avLst/>
            <a:gdLst>
              <a:gd name="connsiteX0" fmla="*/ 0 w 2460432"/>
              <a:gd name="connsiteY0" fmla="*/ 0 h 1703422"/>
              <a:gd name="connsiteX1" fmla="*/ 2460432 w 2460432"/>
              <a:gd name="connsiteY1" fmla="*/ 0 h 1703422"/>
              <a:gd name="connsiteX2" fmla="*/ 2460432 w 2460432"/>
              <a:gd name="connsiteY2" fmla="*/ 1703422 h 1703422"/>
              <a:gd name="connsiteX3" fmla="*/ 0 w 2460432"/>
              <a:gd name="connsiteY3" fmla="*/ 1703422 h 1703422"/>
            </a:gdLst>
            <a:ahLst/>
            <a:cxnLst>
              <a:cxn ang="0">
                <a:pos x="connsiteX0" y="connsiteY0"/>
              </a:cxn>
              <a:cxn ang="0">
                <a:pos x="connsiteX1" y="connsiteY1"/>
              </a:cxn>
              <a:cxn ang="0">
                <a:pos x="connsiteX2" y="connsiteY2"/>
              </a:cxn>
              <a:cxn ang="0">
                <a:pos x="connsiteX3" y="connsiteY3"/>
              </a:cxn>
            </a:cxnLst>
            <a:rect l="l" t="t" r="r" b="b"/>
            <a:pathLst>
              <a:path w="2460432" h="1703422">
                <a:moveTo>
                  <a:pt x="0" y="0"/>
                </a:moveTo>
                <a:lnTo>
                  <a:pt x="2460432" y="0"/>
                </a:lnTo>
                <a:lnTo>
                  <a:pt x="2460432" y="1703422"/>
                </a:lnTo>
                <a:lnTo>
                  <a:pt x="0" y="170342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8" name="Picture Placeholder 17"/>
          <p:cNvSpPr>
            <a:spLocks noGrp="1"/>
          </p:cNvSpPr>
          <p:nvPr>
            <p:ph type="pic" sz="quarter" idx="24"/>
          </p:nvPr>
        </p:nvSpPr>
        <p:spPr>
          <a:xfrm>
            <a:off x="3525342" y="4118592"/>
            <a:ext cx="2029856" cy="1930545"/>
          </a:xfrm>
          <a:custGeom>
            <a:avLst/>
            <a:gdLst>
              <a:gd name="connsiteX0" fmla="*/ 0 w 2460432"/>
              <a:gd name="connsiteY0" fmla="*/ 0 h 1703422"/>
              <a:gd name="connsiteX1" fmla="*/ 2460432 w 2460432"/>
              <a:gd name="connsiteY1" fmla="*/ 0 h 1703422"/>
              <a:gd name="connsiteX2" fmla="*/ 2460432 w 2460432"/>
              <a:gd name="connsiteY2" fmla="*/ 1703422 h 1703422"/>
              <a:gd name="connsiteX3" fmla="*/ 0 w 2460432"/>
              <a:gd name="connsiteY3" fmla="*/ 1703422 h 1703422"/>
            </a:gdLst>
            <a:ahLst/>
            <a:cxnLst>
              <a:cxn ang="0">
                <a:pos x="connsiteX0" y="connsiteY0"/>
              </a:cxn>
              <a:cxn ang="0">
                <a:pos x="connsiteX1" y="connsiteY1"/>
              </a:cxn>
              <a:cxn ang="0">
                <a:pos x="connsiteX2" y="connsiteY2"/>
              </a:cxn>
              <a:cxn ang="0">
                <a:pos x="connsiteX3" y="connsiteY3"/>
              </a:cxn>
            </a:cxnLst>
            <a:rect l="l" t="t" r="r" b="b"/>
            <a:pathLst>
              <a:path w="2460432" h="1703422">
                <a:moveTo>
                  <a:pt x="0" y="0"/>
                </a:moveTo>
                <a:lnTo>
                  <a:pt x="2460432" y="0"/>
                </a:lnTo>
                <a:lnTo>
                  <a:pt x="2460432" y="1703422"/>
                </a:lnTo>
                <a:lnTo>
                  <a:pt x="0" y="170342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9" name="Picture Placeholder 18"/>
          <p:cNvSpPr>
            <a:spLocks noGrp="1"/>
          </p:cNvSpPr>
          <p:nvPr>
            <p:ph type="pic" sz="quarter" idx="25"/>
          </p:nvPr>
        </p:nvSpPr>
        <p:spPr>
          <a:xfrm>
            <a:off x="5624628" y="4118592"/>
            <a:ext cx="2029857" cy="1930545"/>
          </a:xfrm>
          <a:custGeom>
            <a:avLst/>
            <a:gdLst>
              <a:gd name="connsiteX0" fmla="*/ 0 w 2460433"/>
              <a:gd name="connsiteY0" fmla="*/ 0 h 1703422"/>
              <a:gd name="connsiteX1" fmla="*/ 2460433 w 2460433"/>
              <a:gd name="connsiteY1" fmla="*/ 0 h 1703422"/>
              <a:gd name="connsiteX2" fmla="*/ 2460433 w 2460433"/>
              <a:gd name="connsiteY2" fmla="*/ 1703422 h 1703422"/>
              <a:gd name="connsiteX3" fmla="*/ 0 w 2460433"/>
              <a:gd name="connsiteY3" fmla="*/ 1703422 h 1703422"/>
            </a:gdLst>
            <a:ahLst/>
            <a:cxnLst>
              <a:cxn ang="0">
                <a:pos x="connsiteX0" y="connsiteY0"/>
              </a:cxn>
              <a:cxn ang="0">
                <a:pos x="connsiteX1" y="connsiteY1"/>
              </a:cxn>
              <a:cxn ang="0">
                <a:pos x="connsiteX2" y="connsiteY2"/>
              </a:cxn>
              <a:cxn ang="0">
                <a:pos x="connsiteX3" y="connsiteY3"/>
              </a:cxn>
            </a:cxnLst>
            <a:rect l="l" t="t" r="r" b="b"/>
            <a:pathLst>
              <a:path w="2460433" h="1703422">
                <a:moveTo>
                  <a:pt x="0" y="0"/>
                </a:moveTo>
                <a:lnTo>
                  <a:pt x="2460433" y="0"/>
                </a:lnTo>
                <a:lnTo>
                  <a:pt x="2460433" y="1703422"/>
                </a:lnTo>
                <a:lnTo>
                  <a:pt x="0" y="170342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0" name="Picture Placeholder 19"/>
          <p:cNvSpPr>
            <a:spLocks noGrp="1"/>
          </p:cNvSpPr>
          <p:nvPr>
            <p:ph type="pic" sz="quarter" idx="26"/>
          </p:nvPr>
        </p:nvSpPr>
        <p:spPr>
          <a:xfrm>
            <a:off x="7730701" y="4118592"/>
            <a:ext cx="2029856" cy="1930545"/>
          </a:xfrm>
          <a:custGeom>
            <a:avLst/>
            <a:gdLst>
              <a:gd name="connsiteX0" fmla="*/ 0 w 2460432"/>
              <a:gd name="connsiteY0" fmla="*/ 0 h 1703422"/>
              <a:gd name="connsiteX1" fmla="*/ 2460432 w 2460432"/>
              <a:gd name="connsiteY1" fmla="*/ 0 h 1703422"/>
              <a:gd name="connsiteX2" fmla="*/ 2460432 w 2460432"/>
              <a:gd name="connsiteY2" fmla="*/ 1703422 h 1703422"/>
              <a:gd name="connsiteX3" fmla="*/ 0 w 2460432"/>
              <a:gd name="connsiteY3" fmla="*/ 1703422 h 1703422"/>
            </a:gdLst>
            <a:ahLst/>
            <a:cxnLst>
              <a:cxn ang="0">
                <a:pos x="connsiteX0" y="connsiteY0"/>
              </a:cxn>
              <a:cxn ang="0">
                <a:pos x="connsiteX1" y="connsiteY1"/>
              </a:cxn>
              <a:cxn ang="0">
                <a:pos x="connsiteX2" y="connsiteY2"/>
              </a:cxn>
              <a:cxn ang="0">
                <a:pos x="connsiteX3" y="connsiteY3"/>
              </a:cxn>
            </a:cxnLst>
            <a:rect l="l" t="t" r="r" b="b"/>
            <a:pathLst>
              <a:path w="2460432" h="1703422">
                <a:moveTo>
                  <a:pt x="0" y="0"/>
                </a:moveTo>
                <a:lnTo>
                  <a:pt x="2460432" y="0"/>
                </a:lnTo>
                <a:lnTo>
                  <a:pt x="2460432" y="1703422"/>
                </a:lnTo>
                <a:lnTo>
                  <a:pt x="0" y="170342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056999870"/>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118_Title Slide">
    <p:spTree>
      <p:nvGrpSpPr>
        <p:cNvPr id="1" name=""/>
        <p:cNvGrpSpPr/>
        <p:nvPr/>
      </p:nvGrpSpPr>
      <p:grpSpPr>
        <a:xfrm>
          <a:off x="0" y="0"/>
          <a:ext cx="0" cy="0"/>
          <a:chOff x="0" y="0"/>
          <a:chExt cx="0" cy="0"/>
        </a:xfrm>
      </p:grpSpPr>
      <p:sp>
        <p:nvSpPr>
          <p:cNvPr id="22" name="Picture Placeholder 21"/>
          <p:cNvSpPr>
            <a:spLocks noGrp="1"/>
          </p:cNvSpPr>
          <p:nvPr>
            <p:ph type="pic" sz="quarter" idx="20"/>
          </p:nvPr>
        </p:nvSpPr>
        <p:spPr>
          <a:xfrm>
            <a:off x="515765" y="759658"/>
            <a:ext cx="1333396" cy="1831734"/>
          </a:xfrm>
          <a:custGeom>
            <a:avLst/>
            <a:gdLst>
              <a:gd name="connsiteX0" fmla="*/ 0 w 1616237"/>
              <a:gd name="connsiteY0" fmla="*/ 0 h 1616236"/>
              <a:gd name="connsiteX1" fmla="*/ 1616237 w 1616237"/>
              <a:gd name="connsiteY1" fmla="*/ 0 h 1616236"/>
              <a:gd name="connsiteX2" fmla="*/ 1616237 w 1616237"/>
              <a:gd name="connsiteY2" fmla="*/ 1616236 h 1616236"/>
              <a:gd name="connsiteX3" fmla="*/ 0 w 1616237"/>
              <a:gd name="connsiteY3" fmla="*/ 1616236 h 1616236"/>
            </a:gdLst>
            <a:ahLst/>
            <a:cxnLst>
              <a:cxn ang="0">
                <a:pos x="connsiteX0" y="connsiteY0"/>
              </a:cxn>
              <a:cxn ang="0">
                <a:pos x="connsiteX1" y="connsiteY1"/>
              </a:cxn>
              <a:cxn ang="0">
                <a:pos x="connsiteX2" y="connsiteY2"/>
              </a:cxn>
              <a:cxn ang="0">
                <a:pos x="connsiteX3" y="connsiteY3"/>
              </a:cxn>
            </a:cxnLst>
            <a:rect l="l" t="t" r="r" b="b"/>
            <a:pathLst>
              <a:path w="1616237" h="1616236">
                <a:moveTo>
                  <a:pt x="0" y="0"/>
                </a:moveTo>
                <a:lnTo>
                  <a:pt x="1616237" y="0"/>
                </a:lnTo>
                <a:lnTo>
                  <a:pt x="1616237" y="1616236"/>
                </a:lnTo>
                <a:lnTo>
                  <a:pt x="0" y="1616236"/>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3" name="Picture Placeholder 22"/>
          <p:cNvSpPr>
            <a:spLocks noGrp="1"/>
          </p:cNvSpPr>
          <p:nvPr>
            <p:ph type="pic" sz="quarter" idx="21"/>
          </p:nvPr>
        </p:nvSpPr>
        <p:spPr>
          <a:xfrm>
            <a:off x="515765" y="2970311"/>
            <a:ext cx="1333396" cy="1831734"/>
          </a:xfrm>
          <a:custGeom>
            <a:avLst/>
            <a:gdLst>
              <a:gd name="connsiteX0" fmla="*/ 0 w 1616237"/>
              <a:gd name="connsiteY0" fmla="*/ 0 h 1616236"/>
              <a:gd name="connsiteX1" fmla="*/ 1616237 w 1616237"/>
              <a:gd name="connsiteY1" fmla="*/ 0 h 1616236"/>
              <a:gd name="connsiteX2" fmla="*/ 1616237 w 1616237"/>
              <a:gd name="connsiteY2" fmla="*/ 1616236 h 1616236"/>
              <a:gd name="connsiteX3" fmla="*/ 0 w 1616237"/>
              <a:gd name="connsiteY3" fmla="*/ 1616236 h 1616236"/>
            </a:gdLst>
            <a:ahLst/>
            <a:cxnLst>
              <a:cxn ang="0">
                <a:pos x="connsiteX0" y="connsiteY0"/>
              </a:cxn>
              <a:cxn ang="0">
                <a:pos x="connsiteX1" y="connsiteY1"/>
              </a:cxn>
              <a:cxn ang="0">
                <a:pos x="connsiteX2" y="connsiteY2"/>
              </a:cxn>
              <a:cxn ang="0">
                <a:pos x="connsiteX3" y="connsiteY3"/>
              </a:cxn>
            </a:cxnLst>
            <a:rect l="l" t="t" r="r" b="b"/>
            <a:pathLst>
              <a:path w="1616237" h="1616236">
                <a:moveTo>
                  <a:pt x="0" y="0"/>
                </a:moveTo>
                <a:lnTo>
                  <a:pt x="1616237" y="0"/>
                </a:lnTo>
                <a:lnTo>
                  <a:pt x="1616237" y="1616236"/>
                </a:lnTo>
                <a:lnTo>
                  <a:pt x="0" y="1616236"/>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4" name="Picture Placeholder 23"/>
          <p:cNvSpPr>
            <a:spLocks noGrp="1"/>
          </p:cNvSpPr>
          <p:nvPr>
            <p:ph type="pic" sz="quarter" idx="22"/>
          </p:nvPr>
        </p:nvSpPr>
        <p:spPr>
          <a:xfrm>
            <a:off x="515765" y="5180965"/>
            <a:ext cx="1333396" cy="1831734"/>
          </a:xfrm>
          <a:custGeom>
            <a:avLst/>
            <a:gdLst>
              <a:gd name="connsiteX0" fmla="*/ 0 w 1616237"/>
              <a:gd name="connsiteY0" fmla="*/ 0 h 1616236"/>
              <a:gd name="connsiteX1" fmla="*/ 1616237 w 1616237"/>
              <a:gd name="connsiteY1" fmla="*/ 0 h 1616236"/>
              <a:gd name="connsiteX2" fmla="*/ 1616237 w 1616237"/>
              <a:gd name="connsiteY2" fmla="*/ 1616236 h 1616236"/>
              <a:gd name="connsiteX3" fmla="*/ 0 w 1616237"/>
              <a:gd name="connsiteY3" fmla="*/ 1616236 h 1616236"/>
            </a:gdLst>
            <a:ahLst/>
            <a:cxnLst>
              <a:cxn ang="0">
                <a:pos x="connsiteX0" y="connsiteY0"/>
              </a:cxn>
              <a:cxn ang="0">
                <a:pos x="connsiteX1" y="connsiteY1"/>
              </a:cxn>
              <a:cxn ang="0">
                <a:pos x="connsiteX2" y="connsiteY2"/>
              </a:cxn>
              <a:cxn ang="0">
                <a:pos x="connsiteX3" y="connsiteY3"/>
              </a:cxn>
            </a:cxnLst>
            <a:rect l="l" t="t" r="r" b="b"/>
            <a:pathLst>
              <a:path w="1616237" h="1616236">
                <a:moveTo>
                  <a:pt x="0" y="0"/>
                </a:moveTo>
                <a:lnTo>
                  <a:pt x="1616237" y="0"/>
                </a:lnTo>
                <a:lnTo>
                  <a:pt x="1616237" y="1616236"/>
                </a:lnTo>
                <a:lnTo>
                  <a:pt x="0" y="1616236"/>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5" name="Picture Placeholder 24"/>
          <p:cNvSpPr>
            <a:spLocks noGrp="1"/>
          </p:cNvSpPr>
          <p:nvPr>
            <p:ph type="pic" sz="quarter" idx="23"/>
          </p:nvPr>
        </p:nvSpPr>
        <p:spPr>
          <a:xfrm>
            <a:off x="2122014" y="759658"/>
            <a:ext cx="1333396" cy="1831734"/>
          </a:xfrm>
          <a:custGeom>
            <a:avLst/>
            <a:gdLst>
              <a:gd name="connsiteX0" fmla="*/ 0 w 1616237"/>
              <a:gd name="connsiteY0" fmla="*/ 0 h 1616236"/>
              <a:gd name="connsiteX1" fmla="*/ 1616237 w 1616237"/>
              <a:gd name="connsiteY1" fmla="*/ 0 h 1616236"/>
              <a:gd name="connsiteX2" fmla="*/ 1616237 w 1616237"/>
              <a:gd name="connsiteY2" fmla="*/ 1616236 h 1616236"/>
              <a:gd name="connsiteX3" fmla="*/ 0 w 1616237"/>
              <a:gd name="connsiteY3" fmla="*/ 1616236 h 1616236"/>
            </a:gdLst>
            <a:ahLst/>
            <a:cxnLst>
              <a:cxn ang="0">
                <a:pos x="connsiteX0" y="connsiteY0"/>
              </a:cxn>
              <a:cxn ang="0">
                <a:pos x="connsiteX1" y="connsiteY1"/>
              </a:cxn>
              <a:cxn ang="0">
                <a:pos x="connsiteX2" y="connsiteY2"/>
              </a:cxn>
              <a:cxn ang="0">
                <a:pos x="connsiteX3" y="connsiteY3"/>
              </a:cxn>
            </a:cxnLst>
            <a:rect l="l" t="t" r="r" b="b"/>
            <a:pathLst>
              <a:path w="1616237" h="1616236">
                <a:moveTo>
                  <a:pt x="0" y="0"/>
                </a:moveTo>
                <a:lnTo>
                  <a:pt x="1616237" y="0"/>
                </a:lnTo>
                <a:lnTo>
                  <a:pt x="1616237" y="1616236"/>
                </a:lnTo>
                <a:lnTo>
                  <a:pt x="0" y="1616236"/>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6" name="Picture Placeholder 25"/>
          <p:cNvSpPr>
            <a:spLocks noGrp="1"/>
          </p:cNvSpPr>
          <p:nvPr>
            <p:ph type="pic" sz="quarter" idx="24"/>
          </p:nvPr>
        </p:nvSpPr>
        <p:spPr>
          <a:xfrm>
            <a:off x="2122014" y="2970311"/>
            <a:ext cx="1333396" cy="1831734"/>
          </a:xfrm>
          <a:custGeom>
            <a:avLst/>
            <a:gdLst>
              <a:gd name="connsiteX0" fmla="*/ 0 w 1616237"/>
              <a:gd name="connsiteY0" fmla="*/ 0 h 1616236"/>
              <a:gd name="connsiteX1" fmla="*/ 1616237 w 1616237"/>
              <a:gd name="connsiteY1" fmla="*/ 0 h 1616236"/>
              <a:gd name="connsiteX2" fmla="*/ 1616237 w 1616237"/>
              <a:gd name="connsiteY2" fmla="*/ 1616236 h 1616236"/>
              <a:gd name="connsiteX3" fmla="*/ 0 w 1616237"/>
              <a:gd name="connsiteY3" fmla="*/ 1616236 h 1616236"/>
            </a:gdLst>
            <a:ahLst/>
            <a:cxnLst>
              <a:cxn ang="0">
                <a:pos x="connsiteX0" y="connsiteY0"/>
              </a:cxn>
              <a:cxn ang="0">
                <a:pos x="connsiteX1" y="connsiteY1"/>
              </a:cxn>
              <a:cxn ang="0">
                <a:pos x="connsiteX2" y="connsiteY2"/>
              </a:cxn>
              <a:cxn ang="0">
                <a:pos x="connsiteX3" y="connsiteY3"/>
              </a:cxn>
            </a:cxnLst>
            <a:rect l="l" t="t" r="r" b="b"/>
            <a:pathLst>
              <a:path w="1616237" h="1616236">
                <a:moveTo>
                  <a:pt x="0" y="0"/>
                </a:moveTo>
                <a:lnTo>
                  <a:pt x="1616237" y="0"/>
                </a:lnTo>
                <a:lnTo>
                  <a:pt x="1616237" y="1616236"/>
                </a:lnTo>
                <a:lnTo>
                  <a:pt x="0" y="1616236"/>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7" name="Picture Placeholder 26"/>
          <p:cNvSpPr>
            <a:spLocks noGrp="1"/>
          </p:cNvSpPr>
          <p:nvPr>
            <p:ph type="pic" sz="quarter" idx="25"/>
          </p:nvPr>
        </p:nvSpPr>
        <p:spPr>
          <a:xfrm>
            <a:off x="2122014" y="5180965"/>
            <a:ext cx="1333396" cy="1831734"/>
          </a:xfrm>
          <a:custGeom>
            <a:avLst/>
            <a:gdLst>
              <a:gd name="connsiteX0" fmla="*/ 0 w 1616237"/>
              <a:gd name="connsiteY0" fmla="*/ 0 h 1616236"/>
              <a:gd name="connsiteX1" fmla="*/ 1616237 w 1616237"/>
              <a:gd name="connsiteY1" fmla="*/ 0 h 1616236"/>
              <a:gd name="connsiteX2" fmla="*/ 1616237 w 1616237"/>
              <a:gd name="connsiteY2" fmla="*/ 1616236 h 1616236"/>
              <a:gd name="connsiteX3" fmla="*/ 0 w 1616237"/>
              <a:gd name="connsiteY3" fmla="*/ 1616236 h 1616236"/>
            </a:gdLst>
            <a:ahLst/>
            <a:cxnLst>
              <a:cxn ang="0">
                <a:pos x="connsiteX0" y="connsiteY0"/>
              </a:cxn>
              <a:cxn ang="0">
                <a:pos x="connsiteX1" y="connsiteY1"/>
              </a:cxn>
              <a:cxn ang="0">
                <a:pos x="connsiteX2" y="connsiteY2"/>
              </a:cxn>
              <a:cxn ang="0">
                <a:pos x="connsiteX3" y="connsiteY3"/>
              </a:cxn>
            </a:cxnLst>
            <a:rect l="l" t="t" r="r" b="b"/>
            <a:pathLst>
              <a:path w="1616237" h="1616236">
                <a:moveTo>
                  <a:pt x="0" y="0"/>
                </a:moveTo>
                <a:lnTo>
                  <a:pt x="1616237" y="0"/>
                </a:lnTo>
                <a:lnTo>
                  <a:pt x="1616237" y="1616236"/>
                </a:lnTo>
                <a:lnTo>
                  <a:pt x="0" y="1616236"/>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429800983"/>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119_Title Slide">
    <p:spTree>
      <p:nvGrpSpPr>
        <p:cNvPr id="1" name=""/>
        <p:cNvGrpSpPr/>
        <p:nvPr/>
      </p:nvGrpSpPr>
      <p:grpSpPr>
        <a:xfrm>
          <a:off x="0" y="0"/>
          <a:ext cx="0" cy="0"/>
          <a:chOff x="0" y="0"/>
          <a:chExt cx="0" cy="0"/>
        </a:xfrm>
      </p:grpSpPr>
      <p:sp>
        <p:nvSpPr>
          <p:cNvPr id="18" name="Picture Placeholder 17"/>
          <p:cNvSpPr>
            <a:spLocks noGrp="1"/>
          </p:cNvSpPr>
          <p:nvPr>
            <p:ph type="pic" sz="quarter" idx="25"/>
          </p:nvPr>
        </p:nvSpPr>
        <p:spPr>
          <a:xfrm>
            <a:off x="7502319" y="1691836"/>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0" name="Picture Placeholder 19"/>
          <p:cNvSpPr>
            <a:spLocks noGrp="1"/>
          </p:cNvSpPr>
          <p:nvPr>
            <p:ph type="pic" sz="quarter" idx="26"/>
          </p:nvPr>
        </p:nvSpPr>
        <p:spPr>
          <a:xfrm>
            <a:off x="1309750" y="1213328"/>
            <a:ext cx="1814948" cy="1726151"/>
          </a:xfrm>
          <a:custGeom>
            <a:avLst/>
            <a:gdLst>
              <a:gd name="connsiteX0" fmla="*/ 0 w 2199937"/>
              <a:gd name="connsiteY0" fmla="*/ 0 h 1523074"/>
              <a:gd name="connsiteX1" fmla="*/ 2199937 w 2199937"/>
              <a:gd name="connsiteY1" fmla="*/ 0 h 1523074"/>
              <a:gd name="connsiteX2" fmla="*/ 2199937 w 2199937"/>
              <a:gd name="connsiteY2" fmla="*/ 1523074 h 1523074"/>
              <a:gd name="connsiteX3" fmla="*/ 0 w 2199937"/>
              <a:gd name="connsiteY3" fmla="*/ 1523074 h 1523074"/>
            </a:gdLst>
            <a:ahLst/>
            <a:cxnLst>
              <a:cxn ang="0">
                <a:pos x="connsiteX0" y="connsiteY0"/>
              </a:cxn>
              <a:cxn ang="0">
                <a:pos x="connsiteX1" y="connsiteY1"/>
              </a:cxn>
              <a:cxn ang="0">
                <a:pos x="connsiteX2" y="connsiteY2"/>
              </a:cxn>
              <a:cxn ang="0">
                <a:pos x="connsiteX3" y="connsiteY3"/>
              </a:cxn>
            </a:cxnLst>
            <a:rect l="l" t="t" r="r" b="b"/>
            <a:pathLst>
              <a:path w="2199937" h="1523074">
                <a:moveTo>
                  <a:pt x="0" y="0"/>
                </a:moveTo>
                <a:lnTo>
                  <a:pt x="2199937" y="0"/>
                </a:lnTo>
                <a:lnTo>
                  <a:pt x="2199937" y="1523074"/>
                </a:lnTo>
                <a:lnTo>
                  <a:pt x="0" y="152307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8" name="Picture Placeholder 27"/>
          <p:cNvSpPr>
            <a:spLocks noGrp="1"/>
          </p:cNvSpPr>
          <p:nvPr>
            <p:ph type="pic" sz="quarter" idx="27"/>
          </p:nvPr>
        </p:nvSpPr>
        <p:spPr>
          <a:xfrm>
            <a:off x="3186710" y="1213328"/>
            <a:ext cx="1814948" cy="1726151"/>
          </a:xfrm>
          <a:custGeom>
            <a:avLst/>
            <a:gdLst>
              <a:gd name="connsiteX0" fmla="*/ 0 w 2199937"/>
              <a:gd name="connsiteY0" fmla="*/ 0 h 1523074"/>
              <a:gd name="connsiteX1" fmla="*/ 2199937 w 2199937"/>
              <a:gd name="connsiteY1" fmla="*/ 0 h 1523074"/>
              <a:gd name="connsiteX2" fmla="*/ 2199937 w 2199937"/>
              <a:gd name="connsiteY2" fmla="*/ 1523074 h 1523074"/>
              <a:gd name="connsiteX3" fmla="*/ 0 w 2199937"/>
              <a:gd name="connsiteY3" fmla="*/ 1523074 h 1523074"/>
            </a:gdLst>
            <a:ahLst/>
            <a:cxnLst>
              <a:cxn ang="0">
                <a:pos x="connsiteX0" y="connsiteY0"/>
              </a:cxn>
              <a:cxn ang="0">
                <a:pos x="connsiteX1" y="connsiteY1"/>
              </a:cxn>
              <a:cxn ang="0">
                <a:pos x="connsiteX2" y="connsiteY2"/>
              </a:cxn>
              <a:cxn ang="0">
                <a:pos x="connsiteX3" y="connsiteY3"/>
              </a:cxn>
            </a:cxnLst>
            <a:rect l="l" t="t" r="r" b="b"/>
            <a:pathLst>
              <a:path w="2199937" h="1523074">
                <a:moveTo>
                  <a:pt x="0" y="0"/>
                </a:moveTo>
                <a:lnTo>
                  <a:pt x="2199937" y="0"/>
                </a:lnTo>
                <a:lnTo>
                  <a:pt x="2199937" y="1523074"/>
                </a:lnTo>
                <a:lnTo>
                  <a:pt x="0" y="152307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0" name="Picture Placeholder 29"/>
          <p:cNvSpPr>
            <a:spLocks noGrp="1"/>
          </p:cNvSpPr>
          <p:nvPr>
            <p:ph type="pic" sz="quarter" idx="28"/>
          </p:nvPr>
        </p:nvSpPr>
        <p:spPr>
          <a:xfrm>
            <a:off x="5059538" y="1213328"/>
            <a:ext cx="1814948" cy="1726151"/>
          </a:xfrm>
          <a:custGeom>
            <a:avLst/>
            <a:gdLst>
              <a:gd name="connsiteX0" fmla="*/ 0 w 2199937"/>
              <a:gd name="connsiteY0" fmla="*/ 0 h 1523074"/>
              <a:gd name="connsiteX1" fmla="*/ 2199937 w 2199937"/>
              <a:gd name="connsiteY1" fmla="*/ 0 h 1523074"/>
              <a:gd name="connsiteX2" fmla="*/ 2199937 w 2199937"/>
              <a:gd name="connsiteY2" fmla="*/ 1523074 h 1523074"/>
              <a:gd name="connsiteX3" fmla="*/ 0 w 2199937"/>
              <a:gd name="connsiteY3" fmla="*/ 1523074 h 1523074"/>
            </a:gdLst>
            <a:ahLst/>
            <a:cxnLst>
              <a:cxn ang="0">
                <a:pos x="connsiteX0" y="connsiteY0"/>
              </a:cxn>
              <a:cxn ang="0">
                <a:pos x="connsiteX1" y="connsiteY1"/>
              </a:cxn>
              <a:cxn ang="0">
                <a:pos x="connsiteX2" y="connsiteY2"/>
              </a:cxn>
              <a:cxn ang="0">
                <a:pos x="connsiteX3" y="connsiteY3"/>
              </a:cxn>
            </a:cxnLst>
            <a:rect l="l" t="t" r="r" b="b"/>
            <a:pathLst>
              <a:path w="2199937" h="1523074">
                <a:moveTo>
                  <a:pt x="0" y="0"/>
                </a:moveTo>
                <a:lnTo>
                  <a:pt x="2199937" y="0"/>
                </a:lnTo>
                <a:lnTo>
                  <a:pt x="2199937" y="1523074"/>
                </a:lnTo>
                <a:lnTo>
                  <a:pt x="0" y="152307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2" name="Picture Placeholder 31"/>
          <p:cNvSpPr>
            <a:spLocks noGrp="1"/>
          </p:cNvSpPr>
          <p:nvPr>
            <p:ph type="pic" sz="quarter" idx="29"/>
          </p:nvPr>
        </p:nvSpPr>
        <p:spPr>
          <a:xfrm>
            <a:off x="1309751" y="3019708"/>
            <a:ext cx="1814948" cy="1726151"/>
          </a:xfrm>
          <a:custGeom>
            <a:avLst/>
            <a:gdLst>
              <a:gd name="connsiteX0" fmla="*/ 0 w 2199937"/>
              <a:gd name="connsiteY0" fmla="*/ 0 h 1523074"/>
              <a:gd name="connsiteX1" fmla="*/ 2199937 w 2199937"/>
              <a:gd name="connsiteY1" fmla="*/ 0 h 1523074"/>
              <a:gd name="connsiteX2" fmla="*/ 2199937 w 2199937"/>
              <a:gd name="connsiteY2" fmla="*/ 1523074 h 1523074"/>
              <a:gd name="connsiteX3" fmla="*/ 0 w 2199937"/>
              <a:gd name="connsiteY3" fmla="*/ 1523074 h 1523074"/>
            </a:gdLst>
            <a:ahLst/>
            <a:cxnLst>
              <a:cxn ang="0">
                <a:pos x="connsiteX0" y="connsiteY0"/>
              </a:cxn>
              <a:cxn ang="0">
                <a:pos x="connsiteX1" y="connsiteY1"/>
              </a:cxn>
              <a:cxn ang="0">
                <a:pos x="connsiteX2" y="connsiteY2"/>
              </a:cxn>
              <a:cxn ang="0">
                <a:pos x="connsiteX3" y="connsiteY3"/>
              </a:cxn>
            </a:cxnLst>
            <a:rect l="l" t="t" r="r" b="b"/>
            <a:pathLst>
              <a:path w="2199937" h="1523074">
                <a:moveTo>
                  <a:pt x="0" y="0"/>
                </a:moveTo>
                <a:lnTo>
                  <a:pt x="2199937" y="0"/>
                </a:lnTo>
                <a:lnTo>
                  <a:pt x="2199937" y="1523074"/>
                </a:lnTo>
                <a:lnTo>
                  <a:pt x="0" y="152307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4" name="Picture Placeholder 33"/>
          <p:cNvSpPr>
            <a:spLocks noGrp="1"/>
          </p:cNvSpPr>
          <p:nvPr>
            <p:ph type="pic" sz="quarter" idx="30"/>
          </p:nvPr>
        </p:nvSpPr>
        <p:spPr>
          <a:xfrm>
            <a:off x="1309751" y="4825705"/>
            <a:ext cx="1814948" cy="1726151"/>
          </a:xfrm>
          <a:custGeom>
            <a:avLst/>
            <a:gdLst>
              <a:gd name="connsiteX0" fmla="*/ 0 w 2199937"/>
              <a:gd name="connsiteY0" fmla="*/ 0 h 1523074"/>
              <a:gd name="connsiteX1" fmla="*/ 2199937 w 2199937"/>
              <a:gd name="connsiteY1" fmla="*/ 0 h 1523074"/>
              <a:gd name="connsiteX2" fmla="*/ 2199937 w 2199937"/>
              <a:gd name="connsiteY2" fmla="*/ 1523074 h 1523074"/>
              <a:gd name="connsiteX3" fmla="*/ 0 w 2199937"/>
              <a:gd name="connsiteY3" fmla="*/ 1523074 h 1523074"/>
            </a:gdLst>
            <a:ahLst/>
            <a:cxnLst>
              <a:cxn ang="0">
                <a:pos x="connsiteX0" y="connsiteY0"/>
              </a:cxn>
              <a:cxn ang="0">
                <a:pos x="connsiteX1" y="connsiteY1"/>
              </a:cxn>
              <a:cxn ang="0">
                <a:pos x="connsiteX2" y="connsiteY2"/>
              </a:cxn>
              <a:cxn ang="0">
                <a:pos x="connsiteX3" y="connsiteY3"/>
              </a:cxn>
            </a:cxnLst>
            <a:rect l="l" t="t" r="r" b="b"/>
            <a:pathLst>
              <a:path w="2199937" h="1523074">
                <a:moveTo>
                  <a:pt x="0" y="0"/>
                </a:moveTo>
                <a:lnTo>
                  <a:pt x="2199937" y="0"/>
                </a:lnTo>
                <a:lnTo>
                  <a:pt x="2199937" y="1523074"/>
                </a:lnTo>
                <a:lnTo>
                  <a:pt x="0" y="152307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40" name="Picture Placeholder 39"/>
          <p:cNvSpPr>
            <a:spLocks noGrp="1"/>
          </p:cNvSpPr>
          <p:nvPr>
            <p:ph type="pic" sz="quarter" idx="31"/>
          </p:nvPr>
        </p:nvSpPr>
        <p:spPr>
          <a:xfrm>
            <a:off x="3186710" y="4825705"/>
            <a:ext cx="1814948" cy="1726151"/>
          </a:xfrm>
          <a:custGeom>
            <a:avLst/>
            <a:gdLst>
              <a:gd name="connsiteX0" fmla="*/ 0 w 2199937"/>
              <a:gd name="connsiteY0" fmla="*/ 0 h 1523074"/>
              <a:gd name="connsiteX1" fmla="*/ 2199937 w 2199937"/>
              <a:gd name="connsiteY1" fmla="*/ 0 h 1523074"/>
              <a:gd name="connsiteX2" fmla="*/ 2199937 w 2199937"/>
              <a:gd name="connsiteY2" fmla="*/ 1523074 h 1523074"/>
              <a:gd name="connsiteX3" fmla="*/ 0 w 2199937"/>
              <a:gd name="connsiteY3" fmla="*/ 1523074 h 1523074"/>
            </a:gdLst>
            <a:ahLst/>
            <a:cxnLst>
              <a:cxn ang="0">
                <a:pos x="connsiteX0" y="connsiteY0"/>
              </a:cxn>
              <a:cxn ang="0">
                <a:pos x="connsiteX1" y="connsiteY1"/>
              </a:cxn>
              <a:cxn ang="0">
                <a:pos x="connsiteX2" y="connsiteY2"/>
              </a:cxn>
              <a:cxn ang="0">
                <a:pos x="connsiteX3" y="connsiteY3"/>
              </a:cxn>
            </a:cxnLst>
            <a:rect l="l" t="t" r="r" b="b"/>
            <a:pathLst>
              <a:path w="2199937" h="1523074">
                <a:moveTo>
                  <a:pt x="0" y="0"/>
                </a:moveTo>
                <a:lnTo>
                  <a:pt x="2199937" y="0"/>
                </a:lnTo>
                <a:lnTo>
                  <a:pt x="2199937" y="1523074"/>
                </a:lnTo>
                <a:lnTo>
                  <a:pt x="0" y="152307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42" name="Picture Placeholder 41"/>
          <p:cNvSpPr>
            <a:spLocks noGrp="1"/>
          </p:cNvSpPr>
          <p:nvPr>
            <p:ph type="pic" sz="quarter" idx="32"/>
          </p:nvPr>
        </p:nvSpPr>
        <p:spPr>
          <a:xfrm>
            <a:off x="5059538" y="4825705"/>
            <a:ext cx="1814948" cy="1726151"/>
          </a:xfrm>
          <a:custGeom>
            <a:avLst/>
            <a:gdLst>
              <a:gd name="connsiteX0" fmla="*/ 0 w 2199937"/>
              <a:gd name="connsiteY0" fmla="*/ 0 h 1523074"/>
              <a:gd name="connsiteX1" fmla="*/ 2199937 w 2199937"/>
              <a:gd name="connsiteY1" fmla="*/ 0 h 1523074"/>
              <a:gd name="connsiteX2" fmla="*/ 2199937 w 2199937"/>
              <a:gd name="connsiteY2" fmla="*/ 1523074 h 1523074"/>
              <a:gd name="connsiteX3" fmla="*/ 0 w 2199937"/>
              <a:gd name="connsiteY3" fmla="*/ 1523074 h 1523074"/>
            </a:gdLst>
            <a:ahLst/>
            <a:cxnLst>
              <a:cxn ang="0">
                <a:pos x="connsiteX0" y="connsiteY0"/>
              </a:cxn>
              <a:cxn ang="0">
                <a:pos x="connsiteX1" y="connsiteY1"/>
              </a:cxn>
              <a:cxn ang="0">
                <a:pos x="connsiteX2" y="connsiteY2"/>
              </a:cxn>
              <a:cxn ang="0">
                <a:pos x="connsiteX3" y="connsiteY3"/>
              </a:cxn>
            </a:cxnLst>
            <a:rect l="l" t="t" r="r" b="b"/>
            <a:pathLst>
              <a:path w="2199937" h="1523074">
                <a:moveTo>
                  <a:pt x="0" y="0"/>
                </a:moveTo>
                <a:lnTo>
                  <a:pt x="2199937" y="0"/>
                </a:lnTo>
                <a:lnTo>
                  <a:pt x="2199937" y="1523074"/>
                </a:lnTo>
                <a:lnTo>
                  <a:pt x="0" y="152307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44" name="Picture Placeholder 43"/>
          <p:cNvSpPr>
            <a:spLocks noGrp="1"/>
          </p:cNvSpPr>
          <p:nvPr>
            <p:ph type="pic" sz="quarter" idx="33"/>
          </p:nvPr>
        </p:nvSpPr>
        <p:spPr>
          <a:xfrm>
            <a:off x="6933753" y="4825705"/>
            <a:ext cx="1814948" cy="1726151"/>
          </a:xfrm>
          <a:custGeom>
            <a:avLst/>
            <a:gdLst>
              <a:gd name="connsiteX0" fmla="*/ 0 w 2199937"/>
              <a:gd name="connsiteY0" fmla="*/ 0 h 1523074"/>
              <a:gd name="connsiteX1" fmla="*/ 2199937 w 2199937"/>
              <a:gd name="connsiteY1" fmla="*/ 0 h 1523074"/>
              <a:gd name="connsiteX2" fmla="*/ 2199937 w 2199937"/>
              <a:gd name="connsiteY2" fmla="*/ 1523074 h 1523074"/>
              <a:gd name="connsiteX3" fmla="*/ 0 w 2199937"/>
              <a:gd name="connsiteY3" fmla="*/ 1523074 h 1523074"/>
            </a:gdLst>
            <a:ahLst/>
            <a:cxnLst>
              <a:cxn ang="0">
                <a:pos x="connsiteX0" y="connsiteY0"/>
              </a:cxn>
              <a:cxn ang="0">
                <a:pos x="connsiteX1" y="connsiteY1"/>
              </a:cxn>
              <a:cxn ang="0">
                <a:pos x="connsiteX2" y="connsiteY2"/>
              </a:cxn>
              <a:cxn ang="0">
                <a:pos x="connsiteX3" y="connsiteY3"/>
              </a:cxn>
            </a:cxnLst>
            <a:rect l="l" t="t" r="r" b="b"/>
            <a:pathLst>
              <a:path w="2199937" h="1523074">
                <a:moveTo>
                  <a:pt x="0" y="0"/>
                </a:moveTo>
                <a:lnTo>
                  <a:pt x="2199937" y="0"/>
                </a:lnTo>
                <a:lnTo>
                  <a:pt x="2199937" y="1523074"/>
                </a:lnTo>
                <a:lnTo>
                  <a:pt x="0" y="152307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46" name="Picture Placeholder 45"/>
          <p:cNvSpPr>
            <a:spLocks noGrp="1"/>
          </p:cNvSpPr>
          <p:nvPr>
            <p:ph type="pic" sz="quarter" idx="34"/>
          </p:nvPr>
        </p:nvSpPr>
        <p:spPr>
          <a:xfrm>
            <a:off x="6933753" y="3019708"/>
            <a:ext cx="1814948" cy="1726151"/>
          </a:xfrm>
          <a:custGeom>
            <a:avLst/>
            <a:gdLst>
              <a:gd name="connsiteX0" fmla="*/ 0 w 2199937"/>
              <a:gd name="connsiteY0" fmla="*/ 0 h 1523074"/>
              <a:gd name="connsiteX1" fmla="*/ 2199937 w 2199937"/>
              <a:gd name="connsiteY1" fmla="*/ 0 h 1523074"/>
              <a:gd name="connsiteX2" fmla="*/ 2199937 w 2199937"/>
              <a:gd name="connsiteY2" fmla="*/ 1523074 h 1523074"/>
              <a:gd name="connsiteX3" fmla="*/ 0 w 2199937"/>
              <a:gd name="connsiteY3" fmla="*/ 1523074 h 1523074"/>
            </a:gdLst>
            <a:ahLst/>
            <a:cxnLst>
              <a:cxn ang="0">
                <a:pos x="connsiteX0" y="connsiteY0"/>
              </a:cxn>
              <a:cxn ang="0">
                <a:pos x="connsiteX1" y="connsiteY1"/>
              </a:cxn>
              <a:cxn ang="0">
                <a:pos x="connsiteX2" y="connsiteY2"/>
              </a:cxn>
              <a:cxn ang="0">
                <a:pos x="connsiteX3" y="connsiteY3"/>
              </a:cxn>
            </a:cxnLst>
            <a:rect l="l" t="t" r="r" b="b"/>
            <a:pathLst>
              <a:path w="2199937" h="1523074">
                <a:moveTo>
                  <a:pt x="0" y="0"/>
                </a:moveTo>
                <a:lnTo>
                  <a:pt x="2199937" y="0"/>
                </a:lnTo>
                <a:lnTo>
                  <a:pt x="2199937" y="1523074"/>
                </a:lnTo>
                <a:lnTo>
                  <a:pt x="0" y="152307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696486483"/>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120_Title Slide">
    <p:spTree>
      <p:nvGrpSpPr>
        <p:cNvPr id="1" name=""/>
        <p:cNvGrpSpPr/>
        <p:nvPr/>
      </p:nvGrpSpPr>
      <p:grpSpPr>
        <a:xfrm>
          <a:off x="0" y="0"/>
          <a:ext cx="0" cy="0"/>
          <a:chOff x="0" y="0"/>
          <a:chExt cx="0" cy="0"/>
        </a:xfrm>
      </p:grpSpPr>
      <p:sp>
        <p:nvSpPr>
          <p:cNvPr id="19" name="Picture Placeholder 18"/>
          <p:cNvSpPr>
            <a:spLocks noGrp="1"/>
          </p:cNvSpPr>
          <p:nvPr>
            <p:ph type="pic" sz="quarter" idx="25"/>
          </p:nvPr>
        </p:nvSpPr>
        <p:spPr>
          <a:xfrm>
            <a:off x="797016" y="1231714"/>
            <a:ext cx="1830397" cy="1740843"/>
          </a:xfrm>
          <a:custGeom>
            <a:avLst/>
            <a:gdLst>
              <a:gd name="connsiteX0" fmla="*/ 0 w 2218663"/>
              <a:gd name="connsiteY0" fmla="*/ 0 h 1536038"/>
              <a:gd name="connsiteX1" fmla="*/ 2218663 w 2218663"/>
              <a:gd name="connsiteY1" fmla="*/ 0 h 1536038"/>
              <a:gd name="connsiteX2" fmla="*/ 2218663 w 2218663"/>
              <a:gd name="connsiteY2" fmla="*/ 1536038 h 1536038"/>
              <a:gd name="connsiteX3" fmla="*/ 0 w 2218663"/>
              <a:gd name="connsiteY3" fmla="*/ 1536038 h 1536038"/>
            </a:gdLst>
            <a:ahLst/>
            <a:cxnLst>
              <a:cxn ang="0">
                <a:pos x="connsiteX0" y="connsiteY0"/>
              </a:cxn>
              <a:cxn ang="0">
                <a:pos x="connsiteX1" y="connsiteY1"/>
              </a:cxn>
              <a:cxn ang="0">
                <a:pos x="connsiteX2" y="connsiteY2"/>
              </a:cxn>
              <a:cxn ang="0">
                <a:pos x="connsiteX3" y="connsiteY3"/>
              </a:cxn>
            </a:cxnLst>
            <a:rect l="l" t="t" r="r" b="b"/>
            <a:pathLst>
              <a:path w="2218663" h="1536038">
                <a:moveTo>
                  <a:pt x="0" y="0"/>
                </a:moveTo>
                <a:lnTo>
                  <a:pt x="2218663" y="0"/>
                </a:lnTo>
                <a:lnTo>
                  <a:pt x="2218663" y="1536038"/>
                </a:lnTo>
                <a:lnTo>
                  <a:pt x="0" y="153603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2" name="Picture Placeholder 21"/>
          <p:cNvSpPr>
            <a:spLocks noGrp="1"/>
          </p:cNvSpPr>
          <p:nvPr>
            <p:ph type="pic" sz="quarter" idx="26"/>
          </p:nvPr>
        </p:nvSpPr>
        <p:spPr>
          <a:xfrm>
            <a:off x="797016" y="3064286"/>
            <a:ext cx="1830397" cy="1740843"/>
          </a:xfrm>
          <a:custGeom>
            <a:avLst/>
            <a:gdLst>
              <a:gd name="connsiteX0" fmla="*/ 0 w 2218663"/>
              <a:gd name="connsiteY0" fmla="*/ 0 h 1536038"/>
              <a:gd name="connsiteX1" fmla="*/ 2218663 w 2218663"/>
              <a:gd name="connsiteY1" fmla="*/ 0 h 1536038"/>
              <a:gd name="connsiteX2" fmla="*/ 2218663 w 2218663"/>
              <a:gd name="connsiteY2" fmla="*/ 1536038 h 1536038"/>
              <a:gd name="connsiteX3" fmla="*/ 0 w 2218663"/>
              <a:gd name="connsiteY3" fmla="*/ 1536038 h 1536038"/>
            </a:gdLst>
            <a:ahLst/>
            <a:cxnLst>
              <a:cxn ang="0">
                <a:pos x="connsiteX0" y="connsiteY0"/>
              </a:cxn>
              <a:cxn ang="0">
                <a:pos x="connsiteX1" y="connsiteY1"/>
              </a:cxn>
              <a:cxn ang="0">
                <a:pos x="connsiteX2" y="connsiteY2"/>
              </a:cxn>
              <a:cxn ang="0">
                <a:pos x="connsiteX3" y="connsiteY3"/>
              </a:cxn>
            </a:cxnLst>
            <a:rect l="l" t="t" r="r" b="b"/>
            <a:pathLst>
              <a:path w="2218663" h="1536038">
                <a:moveTo>
                  <a:pt x="0" y="0"/>
                </a:moveTo>
                <a:lnTo>
                  <a:pt x="2218663" y="0"/>
                </a:lnTo>
                <a:lnTo>
                  <a:pt x="2218663" y="1536038"/>
                </a:lnTo>
                <a:lnTo>
                  <a:pt x="0" y="153603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4" name="Picture Placeholder 23"/>
          <p:cNvSpPr>
            <a:spLocks noGrp="1"/>
          </p:cNvSpPr>
          <p:nvPr>
            <p:ph type="pic" sz="quarter" idx="27"/>
          </p:nvPr>
        </p:nvSpPr>
        <p:spPr>
          <a:xfrm>
            <a:off x="2687245" y="3064287"/>
            <a:ext cx="1830397" cy="1740843"/>
          </a:xfrm>
          <a:custGeom>
            <a:avLst/>
            <a:gdLst>
              <a:gd name="connsiteX0" fmla="*/ 0 w 2218663"/>
              <a:gd name="connsiteY0" fmla="*/ 0 h 1536038"/>
              <a:gd name="connsiteX1" fmla="*/ 2218663 w 2218663"/>
              <a:gd name="connsiteY1" fmla="*/ 0 h 1536038"/>
              <a:gd name="connsiteX2" fmla="*/ 2218663 w 2218663"/>
              <a:gd name="connsiteY2" fmla="*/ 1536038 h 1536038"/>
              <a:gd name="connsiteX3" fmla="*/ 0 w 2218663"/>
              <a:gd name="connsiteY3" fmla="*/ 1536038 h 1536038"/>
            </a:gdLst>
            <a:ahLst/>
            <a:cxnLst>
              <a:cxn ang="0">
                <a:pos x="connsiteX0" y="connsiteY0"/>
              </a:cxn>
              <a:cxn ang="0">
                <a:pos x="connsiteX1" y="connsiteY1"/>
              </a:cxn>
              <a:cxn ang="0">
                <a:pos x="connsiteX2" y="connsiteY2"/>
              </a:cxn>
              <a:cxn ang="0">
                <a:pos x="connsiteX3" y="connsiteY3"/>
              </a:cxn>
            </a:cxnLst>
            <a:rect l="l" t="t" r="r" b="b"/>
            <a:pathLst>
              <a:path w="2218663" h="1536038">
                <a:moveTo>
                  <a:pt x="0" y="0"/>
                </a:moveTo>
                <a:lnTo>
                  <a:pt x="2218663" y="0"/>
                </a:lnTo>
                <a:lnTo>
                  <a:pt x="2218663" y="1536038"/>
                </a:lnTo>
                <a:lnTo>
                  <a:pt x="0" y="153603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6" name="Picture Placeholder 25"/>
          <p:cNvSpPr>
            <a:spLocks noGrp="1"/>
          </p:cNvSpPr>
          <p:nvPr>
            <p:ph type="pic" sz="quarter" idx="28"/>
          </p:nvPr>
        </p:nvSpPr>
        <p:spPr>
          <a:xfrm>
            <a:off x="797016" y="4896859"/>
            <a:ext cx="1830397" cy="1740843"/>
          </a:xfrm>
          <a:custGeom>
            <a:avLst/>
            <a:gdLst>
              <a:gd name="connsiteX0" fmla="*/ 0 w 2218663"/>
              <a:gd name="connsiteY0" fmla="*/ 0 h 1536038"/>
              <a:gd name="connsiteX1" fmla="*/ 2218663 w 2218663"/>
              <a:gd name="connsiteY1" fmla="*/ 0 h 1536038"/>
              <a:gd name="connsiteX2" fmla="*/ 2218663 w 2218663"/>
              <a:gd name="connsiteY2" fmla="*/ 1536038 h 1536038"/>
              <a:gd name="connsiteX3" fmla="*/ 0 w 2218663"/>
              <a:gd name="connsiteY3" fmla="*/ 1536038 h 1536038"/>
            </a:gdLst>
            <a:ahLst/>
            <a:cxnLst>
              <a:cxn ang="0">
                <a:pos x="connsiteX0" y="connsiteY0"/>
              </a:cxn>
              <a:cxn ang="0">
                <a:pos x="connsiteX1" y="connsiteY1"/>
              </a:cxn>
              <a:cxn ang="0">
                <a:pos x="connsiteX2" y="connsiteY2"/>
              </a:cxn>
              <a:cxn ang="0">
                <a:pos x="connsiteX3" y="connsiteY3"/>
              </a:cxn>
            </a:cxnLst>
            <a:rect l="l" t="t" r="r" b="b"/>
            <a:pathLst>
              <a:path w="2218663" h="1536038">
                <a:moveTo>
                  <a:pt x="0" y="0"/>
                </a:moveTo>
                <a:lnTo>
                  <a:pt x="2218663" y="0"/>
                </a:lnTo>
                <a:lnTo>
                  <a:pt x="2218663" y="1536038"/>
                </a:lnTo>
                <a:lnTo>
                  <a:pt x="0" y="153603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9" name="Picture Placeholder 28"/>
          <p:cNvSpPr>
            <a:spLocks noGrp="1"/>
          </p:cNvSpPr>
          <p:nvPr>
            <p:ph type="pic" sz="quarter" idx="29"/>
          </p:nvPr>
        </p:nvSpPr>
        <p:spPr>
          <a:xfrm>
            <a:off x="2687245" y="4896860"/>
            <a:ext cx="1830397" cy="1740843"/>
          </a:xfrm>
          <a:custGeom>
            <a:avLst/>
            <a:gdLst>
              <a:gd name="connsiteX0" fmla="*/ 0 w 2218663"/>
              <a:gd name="connsiteY0" fmla="*/ 0 h 1536038"/>
              <a:gd name="connsiteX1" fmla="*/ 2218663 w 2218663"/>
              <a:gd name="connsiteY1" fmla="*/ 0 h 1536038"/>
              <a:gd name="connsiteX2" fmla="*/ 2218663 w 2218663"/>
              <a:gd name="connsiteY2" fmla="*/ 1536038 h 1536038"/>
              <a:gd name="connsiteX3" fmla="*/ 0 w 2218663"/>
              <a:gd name="connsiteY3" fmla="*/ 1536038 h 1536038"/>
            </a:gdLst>
            <a:ahLst/>
            <a:cxnLst>
              <a:cxn ang="0">
                <a:pos x="connsiteX0" y="connsiteY0"/>
              </a:cxn>
              <a:cxn ang="0">
                <a:pos x="connsiteX1" y="connsiteY1"/>
              </a:cxn>
              <a:cxn ang="0">
                <a:pos x="connsiteX2" y="connsiteY2"/>
              </a:cxn>
              <a:cxn ang="0">
                <a:pos x="connsiteX3" y="connsiteY3"/>
              </a:cxn>
            </a:cxnLst>
            <a:rect l="l" t="t" r="r" b="b"/>
            <a:pathLst>
              <a:path w="2218663" h="1536038">
                <a:moveTo>
                  <a:pt x="0" y="0"/>
                </a:moveTo>
                <a:lnTo>
                  <a:pt x="2218663" y="0"/>
                </a:lnTo>
                <a:lnTo>
                  <a:pt x="2218663" y="1536038"/>
                </a:lnTo>
                <a:lnTo>
                  <a:pt x="0" y="153603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3" name="Picture Placeholder 32"/>
          <p:cNvSpPr>
            <a:spLocks noGrp="1"/>
          </p:cNvSpPr>
          <p:nvPr>
            <p:ph type="pic" sz="quarter" idx="30"/>
          </p:nvPr>
        </p:nvSpPr>
        <p:spPr>
          <a:xfrm>
            <a:off x="4570220" y="4896860"/>
            <a:ext cx="1830397" cy="1740843"/>
          </a:xfrm>
          <a:custGeom>
            <a:avLst/>
            <a:gdLst>
              <a:gd name="connsiteX0" fmla="*/ 0 w 2218663"/>
              <a:gd name="connsiteY0" fmla="*/ 0 h 1536038"/>
              <a:gd name="connsiteX1" fmla="*/ 2218663 w 2218663"/>
              <a:gd name="connsiteY1" fmla="*/ 0 h 1536038"/>
              <a:gd name="connsiteX2" fmla="*/ 2218663 w 2218663"/>
              <a:gd name="connsiteY2" fmla="*/ 1536038 h 1536038"/>
              <a:gd name="connsiteX3" fmla="*/ 0 w 2218663"/>
              <a:gd name="connsiteY3" fmla="*/ 1536038 h 1536038"/>
            </a:gdLst>
            <a:ahLst/>
            <a:cxnLst>
              <a:cxn ang="0">
                <a:pos x="connsiteX0" y="connsiteY0"/>
              </a:cxn>
              <a:cxn ang="0">
                <a:pos x="connsiteX1" y="connsiteY1"/>
              </a:cxn>
              <a:cxn ang="0">
                <a:pos x="connsiteX2" y="connsiteY2"/>
              </a:cxn>
              <a:cxn ang="0">
                <a:pos x="connsiteX3" y="connsiteY3"/>
              </a:cxn>
            </a:cxnLst>
            <a:rect l="l" t="t" r="r" b="b"/>
            <a:pathLst>
              <a:path w="2218663" h="1536038">
                <a:moveTo>
                  <a:pt x="0" y="0"/>
                </a:moveTo>
                <a:lnTo>
                  <a:pt x="2218663" y="0"/>
                </a:lnTo>
                <a:lnTo>
                  <a:pt x="2218663" y="1536038"/>
                </a:lnTo>
                <a:lnTo>
                  <a:pt x="0" y="153603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138266963"/>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121_Title Slide">
    <p:spTree>
      <p:nvGrpSpPr>
        <p:cNvPr id="1" name=""/>
        <p:cNvGrpSpPr/>
        <p:nvPr/>
      </p:nvGrpSpPr>
      <p:grpSpPr>
        <a:xfrm>
          <a:off x="0" y="0"/>
          <a:ext cx="0" cy="0"/>
          <a:chOff x="0" y="0"/>
          <a:chExt cx="0" cy="0"/>
        </a:xfrm>
      </p:grpSpPr>
      <p:sp>
        <p:nvSpPr>
          <p:cNvPr id="13" name="Picture Placeholder 12"/>
          <p:cNvSpPr>
            <a:spLocks noGrp="1"/>
          </p:cNvSpPr>
          <p:nvPr>
            <p:ph type="pic" sz="quarter" idx="25"/>
          </p:nvPr>
        </p:nvSpPr>
        <p:spPr>
          <a:xfrm>
            <a:off x="1355762" y="2841963"/>
            <a:ext cx="1157218" cy="1589713"/>
          </a:xfrm>
          <a:custGeom>
            <a:avLst/>
            <a:gdLst>
              <a:gd name="connsiteX0" fmla="*/ 0 w 1402688"/>
              <a:gd name="connsiteY0" fmla="*/ 0 h 1402688"/>
              <a:gd name="connsiteX1" fmla="*/ 1402688 w 1402688"/>
              <a:gd name="connsiteY1" fmla="*/ 0 h 1402688"/>
              <a:gd name="connsiteX2" fmla="*/ 1402688 w 1402688"/>
              <a:gd name="connsiteY2" fmla="*/ 1402688 h 1402688"/>
              <a:gd name="connsiteX3" fmla="*/ 0 w 1402688"/>
              <a:gd name="connsiteY3" fmla="*/ 1402688 h 1402688"/>
            </a:gdLst>
            <a:ahLst/>
            <a:cxnLst>
              <a:cxn ang="0">
                <a:pos x="connsiteX0" y="connsiteY0"/>
              </a:cxn>
              <a:cxn ang="0">
                <a:pos x="connsiteX1" y="connsiteY1"/>
              </a:cxn>
              <a:cxn ang="0">
                <a:pos x="connsiteX2" y="connsiteY2"/>
              </a:cxn>
              <a:cxn ang="0">
                <a:pos x="connsiteX3" y="connsiteY3"/>
              </a:cxn>
            </a:cxnLst>
            <a:rect l="l" t="t" r="r" b="b"/>
            <a:pathLst>
              <a:path w="1402688" h="1402688">
                <a:moveTo>
                  <a:pt x="0" y="0"/>
                </a:moveTo>
                <a:lnTo>
                  <a:pt x="1402688" y="0"/>
                </a:lnTo>
                <a:lnTo>
                  <a:pt x="1402688" y="1402688"/>
                </a:lnTo>
                <a:lnTo>
                  <a:pt x="0" y="140268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5" name="Picture Placeholder 14"/>
          <p:cNvSpPr>
            <a:spLocks noGrp="1"/>
          </p:cNvSpPr>
          <p:nvPr>
            <p:ph type="pic" sz="quarter" idx="26"/>
          </p:nvPr>
        </p:nvSpPr>
        <p:spPr>
          <a:xfrm>
            <a:off x="4429860" y="2819138"/>
            <a:ext cx="1190451" cy="1635367"/>
          </a:xfrm>
          <a:custGeom>
            <a:avLst/>
            <a:gdLst>
              <a:gd name="connsiteX0" fmla="*/ 0 w 1442971"/>
              <a:gd name="connsiteY0" fmla="*/ 0 h 1442971"/>
              <a:gd name="connsiteX1" fmla="*/ 1442971 w 1442971"/>
              <a:gd name="connsiteY1" fmla="*/ 0 h 1442971"/>
              <a:gd name="connsiteX2" fmla="*/ 1442971 w 1442971"/>
              <a:gd name="connsiteY2" fmla="*/ 1442971 h 1442971"/>
              <a:gd name="connsiteX3" fmla="*/ 0 w 1442971"/>
              <a:gd name="connsiteY3" fmla="*/ 1442971 h 1442971"/>
            </a:gdLst>
            <a:ahLst/>
            <a:cxnLst>
              <a:cxn ang="0">
                <a:pos x="connsiteX0" y="connsiteY0"/>
              </a:cxn>
              <a:cxn ang="0">
                <a:pos x="connsiteX1" y="connsiteY1"/>
              </a:cxn>
              <a:cxn ang="0">
                <a:pos x="connsiteX2" y="connsiteY2"/>
              </a:cxn>
              <a:cxn ang="0">
                <a:pos x="connsiteX3" y="connsiteY3"/>
              </a:cxn>
            </a:cxnLst>
            <a:rect l="l" t="t" r="r" b="b"/>
            <a:pathLst>
              <a:path w="1442971" h="1442971">
                <a:moveTo>
                  <a:pt x="0" y="0"/>
                </a:moveTo>
                <a:lnTo>
                  <a:pt x="1442971" y="0"/>
                </a:lnTo>
                <a:lnTo>
                  <a:pt x="1442971" y="1442971"/>
                </a:lnTo>
                <a:lnTo>
                  <a:pt x="0" y="144297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7" name="Picture Placeholder 16"/>
          <p:cNvSpPr>
            <a:spLocks noGrp="1"/>
          </p:cNvSpPr>
          <p:nvPr>
            <p:ph type="pic" sz="quarter" idx="27"/>
          </p:nvPr>
        </p:nvSpPr>
        <p:spPr>
          <a:xfrm>
            <a:off x="7510986" y="2818349"/>
            <a:ext cx="1191597" cy="1636941"/>
          </a:xfrm>
          <a:custGeom>
            <a:avLst/>
            <a:gdLst>
              <a:gd name="connsiteX0" fmla="*/ 0 w 1444360"/>
              <a:gd name="connsiteY0" fmla="*/ 0 h 1444360"/>
              <a:gd name="connsiteX1" fmla="*/ 1444360 w 1444360"/>
              <a:gd name="connsiteY1" fmla="*/ 0 h 1444360"/>
              <a:gd name="connsiteX2" fmla="*/ 1444360 w 1444360"/>
              <a:gd name="connsiteY2" fmla="*/ 1444360 h 1444360"/>
              <a:gd name="connsiteX3" fmla="*/ 0 w 1444360"/>
              <a:gd name="connsiteY3" fmla="*/ 1444360 h 1444360"/>
            </a:gdLst>
            <a:ahLst/>
            <a:cxnLst>
              <a:cxn ang="0">
                <a:pos x="connsiteX0" y="connsiteY0"/>
              </a:cxn>
              <a:cxn ang="0">
                <a:pos x="connsiteX1" y="connsiteY1"/>
              </a:cxn>
              <a:cxn ang="0">
                <a:pos x="connsiteX2" y="connsiteY2"/>
              </a:cxn>
              <a:cxn ang="0">
                <a:pos x="connsiteX3" y="connsiteY3"/>
              </a:cxn>
            </a:cxnLst>
            <a:rect l="l" t="t" r="r" b="b"/>
            <a:pathLst>
              <a:path w="1444360" h="1444360">
                <a:moveTo>
                  <a:pt x="0" y="0"/>
                </a:moveTo>
                <a:lnTo>
                  <a:pt x="1444360" y="0"/>
                </a:lnTo>
                <a:lnTo>
                  <a:pt x="1444360" y="1444360"/>
                </a:lnTo>
                <a:lnTo>
                  <a:pt x="0" y="144436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0" name="Picture Placeholder 19"/>
          <p:cNvSpPr>
            <a:spLocks noGrp="1"/>
          </p:cNvSpPr>
          <p:nvPr>
            <p:ph type="pic" sz="quarter" idx="28"/>
          </p:nvPr>
        </p:nvSpPr>
        <p:spPr>
          <a:xfrm>
            <a:off x="2887629" y="5235167"/>
            <a:ext cx="1179044" cy="1619697"/>
          </a:xfrm>
          <a:custGeom>
            <a:avLst/>
            <a:gdLst>
              <a:gd name="connsiteX0" fmla="*/ 0 w 1429144"/>
              <a:gd name="connsiteY0" fmla="*/ 0 h 1429144"/>
              <a:gd name="connsiteX1" fmla="*/ 1429144 w 1429144"/>
              <a:gd name="connsiteY1" fmla="*/ 0 h 1429144"/>
              <a:gd name="connsiteX2" fmla="*/ 1429144 w 1429144"/>
              <a:gd name="connsiteY2" fmla="*/ 1429144 h 1429144"/>
              <a:gd name="connsiteX3" fmla="*/ 0 w 1429144"/>
              <a:gd name="connsiteY3" fmla="*/ 1429144 h 1429144"/>
            </a:gdLst>
            <a:ahLst/>
            <a:cxnLst>
              <a:cxn ang="0">
                <a:pos x="connsiteX0" y="connsiteY0"/>
              </a:cxn>
              <a:cxn ang="0">
                <a:pos x="connsiteX1" y="connsiteY1"/>
              </a:cxn>
              <a:cxn ang="0">
                <a:pos x="connsiteX2" y="connsiteY2"/>
              </a:cxn>
              <a:cxn ang="0">
                <a:pos x="connsiteX3" y="connsiteY3"/>
              </a:cxn>
            </a:cxnLst>
            <a:rect l="l" t="t" r="r" b="b"/>
            <a:pathLst>
              <a:path w="1429144" h="1429144">
                <a:moveTo>
                  <a:pt x="0" y="0"/>
                </a:moveTo>
                <a:lnTo>
                  <a:pt x="1429144" y="0"/>
                </a:lnTo>
                <a:lnTo>
                  <a:pt x="1429144" y="1429144"/>
                </a:lnTo>
                <a:lnTo>
                  <a:pt x="0" y="142914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3" name="Picture Placeholder 22"/>
          <p:cNvSpPr>
            <a:spLocks noGrp="1"/>
          </p:cNvSpPr>
          <p:nvPr>
            <p:ph type="pic" sz="quarter" idx="29"/>
          </p:nvPr>
        </p:nvSpPr>
        <p:spPr>
          <a:xfrm>
            <a:off x="5981752" y="5237635"/>
            <a:ext cx="1175452" cy="1614762"/>
          </a:xfrm>
          <a:custGeom>
            <a:avLst/>
            <a:gdLst>
              <a:gd name="connsiteX0" fmla="*/ 0 w 1424790"/>
              <a:gd name="connsiteY0" fmla="*/ 0 h 1424790"/>
              <a:gd name="connsiteX1" fmla="*/ 1424790 w 1424790"/>
              <a:gd name="connsiteY1" fmla="*/ 0 h 1424790"/>
              <a:gd name="connsiteX2" fmla="*/ 1424790 w 1424790"/>
              <a:gd name="connsiteY2" fmla="*/ 1424790 h 1424790"/>
              <a:gd name="connsiteX3" fmla="*/ 0 w 1424790"/>
              <a:gd name="connsiteY3" fmla="*/ 1424790 h 1424790"/>
            </a:gdLst>
            <a:ahLst/>
            <a:cxnLst>
              <a:cxn ang="0">
                <a:pos x="connsiteX0" y="connsiteY0"/>
              </a:cxn>
              <a:cxn ang="0">
                <a:pos x="connsiteX1" y="connsiteY1"/>
              </a:cxn>
              <a:cxn ang="0">
                <a:pos x="connsiteX2" y="connsiteY2"/>
              </a:cxn>
              <a:cxn ang="0">
                <a:pos x="connsiteX3" y="connsiteY3"/>
              </a:cxn>
            </a:cxnLst>
            <a:rect l="l" t="t" r="r" b="b"/>
            <a:pathLst>
              <a:path w="1424790" h="1424790">
                <a:moveTo>
                  <a:pt x="0" y="0"/>
                </a:moveTo>
                <a:lnTo>
                  <a:pt x="1424790" y="0"/>
                </a:lnTo>
                <a:lnTo>
                  <a:pt x="1424790" y="1424790"/>
                </a:lnTo>
                <a:lnTo>
                  <a:pt x="0" y="142479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5" name="Shape 953"/>
          <p:cNvSpPr/>
          <p:nvPr userDrawn="1"/>
        </p:nvSpPr>
        <p:spPr>
          <a:xfrm rot="10800000">
            <a:off x="2987641" y="2930688"/>
            <a:ext cx="143172" cy="163709"/>
          </a:xfrm>
          <a:custGeom>
            <a:avLst/>
            <a:gdLst/>
            <a:ahLst/>
            <a:cxnLst>
              <a:cxn ang="0">
                <a:pos x="wd2" y="hd2"/>
              </a:cxn>
              <a:cxn ang="5400000">
                <a:pos x="wd2" y="hd2"/>
              </a:cxn>
              <a:cxn ang="10800000">
                <a:pos x="wd2" y="hd2"/>
              </a:cxn>
              <a:cxn ang="16200000">
                <a:pos x="wd2" y="hd2"/>
              </a:cxn>
            </a:cxnLst>
            <a:rect l="0" t="0" r="r" b="b"/>
            <a:pathLst>
              <a:path w="21600" h="21436" extrusionOk="0">
                <a:moveTo>
                  <a:pt x="21327" y="11618"/>
                </a:moveTo>
                <a:lnTo>
                  <a:pt x="21327" y="11618"/>
                </a:lnTo>
                <a:lnTo>
                  <a:pt x="21327" y="11291"/>
                </a:lnTo>
                <a:lnTo>
                  <a:pt x="21327" y="11291"/>
                </a:lnTo>
                <a:lnTo>
                  <a:pt x="21327" y="11291"/>
                </a:lnTo>
                <a:cubicBezTo>
                  <a:pt x="21600" y="11291"/>
                  <a:pt x="21600" y="11291"/>
                  <a:pt x="21600" y="11291"/>
                </a:cubicBezTo>
                <a:cubicBezTo>
                  <a:pt x="21600" y="10963"/>
                  <a:pt x="21600" y="10963"/>
                  <a:pt x="21600" y="10963"/>
                </a:cubicBezTo>
                <a:lnTo>
                  <a:pt x="21600" y="10963"/>
                </a:lnTo>
                <a:lnTo>
                  <a:pt x="21600" y="10636"/>
                </a:lnTo>
                <a:lnTo>
                  <a:pt x="21600" y="10636"/>
                </a:lnTo>
                <a:lnTo>
                  <a:pt x="21600" y="10636"/>
                </a:lnTo>
                <a:cubicBezTo>
                  <a:pt x="21600" y="10309"/>
                  <a:pt x="21600" y="10309"/>
                  <a:pt x="21600" y="10309"/>
                </a:cubicBezTo>
                <a:lnTo>
                  <a:pt x="21600" y="10309"/>
                </a:lnTo>
                <a:lnTo>
                  <a:pt x="21600" y="9981"/>
                </a:lnTo>
                <a:cubicBezTo>
                  <a:pt x="21600" y="9981"/>
                  <a:pt x="21600" y="9981"/>
                  <a:pt x="21327" y="9981"/>
                </a:cubicBezTo>
                <a:lnTo>
                  <a:pt x="21327" y="9981"/>
                </a:lnTo>
                <a:cubicBezTo>
                  <a:pt x="21327" y="9981"/>
                  <a:pt x="21327" y="9981"/>
                  <a:pt x="21327" y="9654"/>
                </a:cubicBezTo>
                <a:lnTo>
                  <a:pt x="21327" y="9654"/>
                </a:lnTo>
                <a:lnTo>
                  <a:pt x="21327" y="9654"/>
                </a:lnTo>
                <a:lnTo>
                  <a:pt x="21327" y="9327"/>
                </a:lnTo>
                <a:lnTo>
                  <a:pt x="21053" y="9327"/>
                </a:lnTo>
                <a:lnTo>
                  <a:pt x="21053" y="9327"/>
                </a:lnTo>
                <a:cubicBezTo>
                  <a:pt x="13671" y="491"/>
                  <a:pt x="13671" y="491"/>
                  <a:pt x="13671" y="491"/>
                </a:cubicBezTo>
                <a:cubicBezTo>
                  <a:pt x="13124" y="-164"/>
                  <a:pt x="12030" y="-164"/>
                  <a:pt x="11484" y="491"/>
                </a:cubicBezTo>
                <a:cubicBezTo>
                  <a:pt x="10937" y="1145"/>
                  <a:pt x="10937" y="2454"/>
                  <a:pt x="11484" y="3109"/>
                </a:cubicBezTo>
                <a:cubicBezTo>
                  <a:pt x="16132" y="8672"/>
                  <a:pt x="16132" y="8672"/>
                  <a:pt x="16132" y="8672"/>
                </a:cubicBezTo>
                <a:cubicBezTo>
                  <a:pt x="1641" y="8672"/>
                  <a:pt x="1641" y="8672"/>
                  <a:pt x="1641" y="8672"/>
                </a:cubicBezTo>
                <a:cubicBezTo>
                  <a:pt x="1094" y="8672"/>
                  <a:pt x="547" y="9000"/>
                  <a:pt x="273" y="9654"/>
                </a:cubicBezTo>
                <a:cubicBezTo>
                  <a:pt x="0" y="9981"/>
                  <a:pt x="0" y="10309"/>
                  <a:pt x="0" y="10636"/>
                </a:cubicBezTo>
                <a:cubicBezTo>
                  <a:pt x="0" y="11291"/>
                  <a:pt x="273" y="11618"/>
                  <a:pt x="547" y="11945"/>
                </a:cubicBezTo>
                <a:cubicBezTo>
                  <a:pt x="820" y="12272"/>
                  <a:pt x="1094" y="12600"/>
                  <a:pt x="1641" y="12600"/>
                </a:cubicBezTo>
                <a:lnTo>
                  <a:pt x="1641" y="12600"/>
                </a:lnTo>
                <a:cubicBezTo>
                  <a:pt x="16132" y="12600"/>
                  <a:pt x="16132" y="12600"/>
                  <a:pt x="16132" y="12600"/>
                </a:cubicBezTo>
                <a:cubicBezTo>
                  <a:pt x="11484" y="18163"/>
                  <a:pt x="11484" y="18163"/>
                  <a:pt x="11484" y="18163"/>
                </a:cubicBezTo>
                <a:cubicBezTo>
                  <a:pt x="10937" y="18818"/>
                  <a:pt x="10937" y="20127"/>
                  <a:pt x="11484" y="20781"/>
                </a:cubicBezTo>
                <a:cubicBezTo>
                  <a:pt x="11757" y="21109"/>
                  <a:pt x="12304" y="21436"/>
                  <a:pt x="12577" y="21436"/>
                </a:cubicBezTo>
                <a:cubicBezTo>
                  <a:pt x="13124" y="21436"/>
                  <a:pt x="13397" y="21109"/>
                  <a:pt x="13671" y="20781"/>
                </a:cubicBezTo>
                <a:cubicBezTo>
                  <a:pt x="21053" y="11945"/>
                  <a:pt x="21053" y="11945"/>
                  <a:pt x="21053" y="11945"/>
                </a:cubicBezTo>
                <a:lnTo>
                  <a:pt x="21053" y="11945"/>
                </a:lnTo>
                <a:cubicBezTo>
                  <a:pt x="21053" y="11945"/>
                  <a:pt x="21327" y="11945"/>
                  <a:pt x="21327" y="11618"/>
                </a:cubicBezTo>
                <a:lnTo>
                  <a:pt x="21327" y="11618"/>
                </a:lnTo>
                <a:close/>
              </a:path>
            </a:pathLst>
          </a:custGeom>
          <a:solidFill>
            <a:srgbClr val="2F3035"/>
          </a:solidFill>
          <a:ln w="12700">
            <a:miter lim="400000"/>
          </a:ln>
        </p:spPr>
        <p:txBody>
          <a:bodyPr lIns="0" tIns="0" rIns="0" bIns="0"/>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27" name="Shape 954"/>
          <p:cNvSpPr/>
          <p:nvPr userDrawn="1"/>
        </p:nvSpPr>
        <p:spPr>
          <a:xfrm rot="10800000">
            <a:off x="6072537" y="2930688"/>
            <a:ext cx="143173" cy="163709"/>
          </a:xfrm>
          <a:custGeom>
            <a:avLst/>
            <a:gdLst/>
            <a:ahLst/>
            <a:cxnLst>
              <a:cxn ang="0">
                <a:pos x="wd2" y="hd2"/>
              </a:cxn>
              <a:cxn ang="5400000">
                <a:pos x="wd2" y="hd2"/>
              </a:cxn>
              <a:cxn ang="10800000">
                <a:pos x="wd2" y="hd2"/>
              </a:cxn>
              <a:cxn ang="16200000">
                <a:pos x="wd2" y="hd2"/>
              </a:cxn>
            </a:cxnLst>
            <a:rect l="0" t="0" r="r" b="b"/>
            <a:pathLst>
              <a:path w="21600" h="21436" extrusionOk="0">
                <a:moveTo>
                  <a:pt x="21327" y="11618"/>
                </a:moveTo>
                <a:lnTo>
                  <a:pt x="21327" y="11618"/>
                </a:lnTo>
                <a:lnTo>
                  <a:pt x="21327" y="11291"/>
                </a:lnTo>
                <a:lnTo>
                  <a:pt x="21327" y="11291"/>
                </a:lnTo>
                <a:lnTo>
                  <a:pt x="21327" y="11291"/>
                </a:lnTo>
                <a:cubicBezTo>
                  <a:pt x="21600" y="11291"/>
                  <a:pt x="21600" y="11291"/>
                  <a:pt x="21600" y="11291"/>
                </a:cubicBezTo>
                <a:cubicBezTo>
                  <a:pt x="21600" y="10963"/>
                  <a:pt x="21600" y="10963"/>
                  <a:pt x="21600" y="10963"/>
                </a:cubicBezTo>
                <a:lnTo>
                  <a:pt x="21600" y="10963"/>
                </a:lnTo>
                <a:lnTo>
                  <a:pt x="21600" y="10636"/>
                </a:lnTo>
                <a:lnTo>
                  <a:pt x="21600" y="10636"/>
                </a:lnTo>
                <a:lnTo>
                  <a:pt x="21600" y="10636"/>
                </a:lnTo>
                <a:cubicBezTo>
                  <a:pt x="21600" y="10309"/>
                  <a:pt x="21600" y="10309"/>
                  <a:pt x="21600" y="10309"/>
                </a:cubicBezTo>
                <a:lnTo>
                  <a:pt x="21600" y="10309"/>
                </a:lnTo>
                <a:lnTo>
                  <a:pt x="21600" y="9981"/>
                </a:lnTo>
                <a:cubicBezTo>
                  <a:pt x="21600" y="9981"/>
                  <a:pt x="21600" y="9981"/>
                  <a:pt x="21327" y="9981"/>
                </a:cubicBezTo>
                <a:lnTo>
                  <a:pt x="21327" y="9981"/>
                </a:lnTo>
                <a:cubicBezTo>
                  <a:pt x="21327" y="9981"/>
                  <a:pt x="21327" y="9981"/>
                  <a:pt x="21327" y="9654"/>
                </a:cubicBezTo>
                <a:lnTo>
                  <a:pt x="21327" y="9654"/>
                </a:lnTo>
                <a:lnTo>
                  <a:pt x="21327" y="9654"/>
                </a:lnTo>
                <a:lnTo>
                  <a:pt x="21327" y="9327"/>
                </a:lnTo>
                <a:lnTo>
                  <a:pt x="21053" y="9327"/>
                </a:lnTo>
                <a:lnTo>
                  <a:pt x="21053" y="9327"/>
                </a:lnTo>
                <a:cubicBezTo>
                  <a:pt x="13671" y="491"/>
                  <a:pt x="13671" y="491"/>
                  <a:pt x="13671" y="491"/>
                </a:cubicBezTo>
                <a:cubicBezTo>
                  <a:pt x="13124" y="-164"/>
                  <a:pt x="12030" y="-164"/>
                  <a:pt x="11484" y="491"/>
                </a:cubicBezTo>
                <a:cubicBezTo>
                  <a:pt x="10937" y="1145"/>
                  <a:pt x="10937" y="2454"/>
                  <a:pt x="11484" y="3109"/>
                </a:cubicBezTo>
                <a:cubicBezTo>
                  <a:pt x="16132" y="8672"/>
                  <a:pt x="16132" y="8672"/>
                  <a:pt x="16132" y="8672"/>
                </a:cubicBezTo>
                <a:cubicBezTo>
                  <a:pt x="1641" y="8672"/>
                  <a:pt x="1641" y="8672"/>
                  <a:pt x="1641" y="8672"/>
                </a:cubicBezTo>
                <a:cubicBezTo>
                  <a:pt x="1094" y="8672"/>
                  <a:pt x="547" y="9000"/>
                  <a:pt x="273" y="9654"/>
                </a:cubicBezTo>
                <a:cubicBezTo>
                  <a:pt x="0" y="9981"/>
                  <a:pt x="0" y="10309"/>
                  <a:pt x="0" y="10636"/>
                </a:cubicBezTo>
                <a:cubicBezTo>
                  <a:pt x="0" y="11291"/>
                  <a:pt x="273" y="11618"/>
                  <a:pt x="547" y="11945"/>
                </a:cubicBezTo>
                <a:cubicBezTo>
                  <a:pt x="820" y="12272"/>
                  <a:pt x="1094" y="12600"/>
                  <a:pt x="1641" y="12600"/>
                </a:cubicBezTo>
                <a:lnTo>
                  <a:pt x="1641" y="12600"/>
                </a:lnTo>
                <a:cubicBezTo>
                  <a:pt x="16132" y="12600"/>
                  <a:pt x="16132" y="12600"/>
                  <a:pt x="16132" y="12600"/>
                </a:cubicBezTo>
                <a:cubicBezTo>
                  <a:pt x="11484" y="18163"/>
                  <a:pt x="11484" y="18163"/>
                  <a:pt x="11484" y="18163"/>
                </a:cubicBezTo>
                <a:cubicBezTo>
                  <a:pt x="10937" y="18818"/>
                  <a:pt x="10937" y="20127"/>
                  <a:pt x="11484" y="20781"/>
                </a:cubicBezTo>
                <a:cubicBezTo>
                  <a:pt x="11757" y="21109"/>
                  <a:pt x="12304" y="21436"/>
                  <a:pt x="12577" y="21436"/>
                </a:cubicBezTo>
                <a:cubicBezTo>
                  <a:pt x="13124" y="21436"/>
                  <a:pt x="13397" y="21109"/>
                  <a:pt x="13671" y="20781"/>
                </a:cubicBezTo>
                <a:cubicBezTo>
                  <a:pt x="21053" y="11945"/>
                  <a:pt x="21053" y="11945"/>
                  <a:pt x="21053" y="11945"/>
                </a:cubicBezTo>
                <a:lnTo>
                  <a:pt x="21053" y="11945"/>
                </a:lnTo>
                <a:cubicBezTo>
                  <a:pt x="21053" y="11945"/>
                  <a:pt x="21327" y="11945"/>
                  <a:pt x="21327" y="11618"/>
                </a:cubicBezTo>
                <a:lnTo>
                  <a:pt x="21327" y="11618"/>
                </a:lnTo>
                <a:close/>
              </a:path>
            </a:pathLst>
          </a:custGeom>
          <a:solidFill>
            <a:srgbClr val="2F3035"/>
          </a:solidFill>
          <a:ln w="12700">
            <a:miter lim="400000"/>
          </a:ln>
        </p:spPr>
        <p:txBody>
          <a:bodyPr lIns="0" tIns="0" rIns="0" bIns="0"/>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28" name="Shape 955"/>
          <p:cNvSpPr/>
          <p:nvPr userDrawn="1"/>
        </p:nvSpPr>
        <p:spPr>
          <a:xfrm rot="16200000">
            <a:off x="7596530" y="5372822"/>
            <a:ext cx="196681" cy="119170"/>
          </a:xfrm>
          <a:custGeom>
            <a:avLst/>
            <a:gdLst/>
            <a:ahLst/>
            <a:cxnLst>
              <a:cxn ang="0">
                <a:pos x="wd2" y="hd2"/>
              </a:cxn>
              <a:cxn ang="5400000">
                <a:pos x="wd2" y="hd2"/>
              </a:cxn>
              <a:cxn ang="10800000">
                <a:pos x="wd2" y="hd2"/>
              </a:cxn>
              <a:cxn ang="16200000">
                <a:pos x="wd2" y="hd2"/>
              </a:cxn>
            </a:cxnLst>
            <a:rect l="0" t="0" r="r" b="b"/>
            <a:pathLst>
              <a:path w="21600" h="21436" extrusionOk="0">
                <a:moveTo>
                  <a:pt x="21327" y="11618"/>
                </a:moveTo>
                <a:lnTo>
                  <a:pt x="21327" y="11618"/>
                </a:lnTo>
                <a:lnTo>
                  <a:pt x="21327" y="11291"/>
                </a:lnTo>
                <a:lnTo>
                  <a:pt x="21327" y="11291"/>
                </a:lnTo>
                <a:lnTo>
                  <a:pt x="21327" y="11291"/>
                </a:lnTo>
                <a:cubicBezTo>
                  <a:pt x="21600" y="11291"/>
                  <a:pt x="21600" y="11291"/>
                  <a:pt x="21600" y="11291"/>
                </a:cubicBezTo>
                <a:cubicBezTo>
                  <a:pt x="21600" y="10963"/>
                  <a:pt x="21600" y="10963"/>
                  <a:pt x="21600" y="10963"/>
                </a:cubicBezTo>
                <a:lnTo>
                  <a:pt x="21600" y="10963"/>
                </a:lnTo>
                <a:lnTo>
                  <a:pt x="21600" y="10636"/>
                </a:lnTo>
                <a:lnTo>
                  <a:pt x="21600" y="10636"/>
                </a:lnTo>
                <a:lnTo>
                  <a:pt x="21600" y="10636"/>
                </a:lnTo>
                <a:cubicBezTo>
                  <a:pt x="21600" y="10309"/>
                  <a:pt x="21600" y="10309"/>
                  <a:pt x="21600" y="10309"/>
                </a:cubicBezTo>
                <a:lnTo>
                  <a:pt x="21600" y="10309"/>
                </a:lnTo>
                <a:lnTo>
                  <a:pt x="21600" y="9981"/>
                </a:lnTo>
                <a:cubicBezTo>
                  <a:pt x="21600" y="9981"/>
                  <a:pt x="21600" y="9981"/>
                  <a:pt x="21327" y="9981"/>
                </a:cubicBezTo>
                <a:lnTo>
                  <a:pt x="21327" y="9981"/>
                </a:lnTo>
                <a:cubicBezTo>
                  <a:pt x="21327" y="9981"/>
                  <a:pt x="21327" y="9981"/>
                  <a:pt x="21327" y="9654"/>
                </a:cubicBezTo>
                <a:lnTo>
                  <a:pt x="21327" y="9654"/>
                </a:lnTo>
                <a:lnTo>
                  <a:pt x="21327" y="9654"/>
                </a:lnTo>
                <a:lnTo>
                  <a:pt x="21327" y="9327"/>
                </a:lnTo>
                <a:lnTo>
                  <a:pt x="21053" y="9327"/>
                </a:lnTo>
                <a:lnTo>
                  <a:pt x="21053" y="9327"/>
                </a:lnTo>
                <a:cubicBezTo>
                  <a:pt x="13671" y="491"/>
                  <a:pt x="13671" y="491"/>
                  <a:pt x="13671" y="491"/>
                </a:cubicBezTo>
                <a:cubicBezTo>
                  <a:pt x="13124" y="-164"/>
                  <a:pt x="12030" y="-164"/>
                  <a:pt x="11484" y="491"/>
                </a:cubicBezTo>
                <a:cubicBezTo>
                  <a:pt x="10937" y="1145"/>
                  <a:pt x="10937" y="2454"/>
                  <a:pt x="11484" y="3109"/>
                </a:cubicBezTo>
                <a:cubicBezTo>
                  <a:pt x="16132" y="8672"/>
                  <a:pt x="16132" y="8672"/>
                  <a:pt x="16132" y="8672"/>
                </a:cubicBezTo>
                <a:cubicBezTo>
                  <a:pt x="1641" y="8672"/>
                  <a:pt x="1641" y="8672"/>
                  <a:pt x="1641" y="8672"/>
                </a:cubicBezTo>
                <a:cubicBezTo>
                  <a:pt x="1094" y="8672"/>
                  <a:pt x="547" y="9000"/>
                  <a:pt x="273" y="9654"/>
                </a:cubicBezTo>
                <a:cubicBezTo>
                  <a:pt x="0" y="9981"/>
                  <a:pt x="0" y="10309"/>
                  <a:pt x="0" y="10636"/>
                </a:cubicBezTo>
                <a:cubicBezTo>
                  <a:pt x="0" y="11291"/>
                  <a:pt x="273" y="11618"/>
                  <a:pt x="547" y="11945"/>
                </a:cubicBezTo>
                <a:cubicBezTo>
                  <a:pt x="820" y="12272"/>
                  <a:pt x="1094" y="12600"/>
                  <a:pt x="1641" y="12600"/>
                </a:cubicBezTo>
                <a:lnTo>
                  <a:pt x="1641" y="12600"/>
                </a:lnTo>
                <a:cubicBezTo>
                  <a:pt x="16132" y="12600"/>
                  <a:pt x="16132" y="12600"/>
                  <a:pt x="16132" y="12600"/>
                </a:cubicBezTo>
                <a:cubicBezTo>
                  <a:pt x="11484" y="18163"/>
                  <a:pt x="11484" y="18163"/>
                  <a:pt x="11484" y="18163"/>
                </a:cubicBezTo>
                <a:cubicBezTo>
                  <a:pt x="10937" y="18818"/>
                  <a:pt x="10937" y="20127"/>
                  <a:pt x="11484" y="20781"/>
                </a:cubicBezTo>
                <a:cubicBezTo>
                  <a:pt x="11757" y="21109"/>
                  <a:pt x="12304" y="21436"/>
                  <a:pt x="12577" y="21436"/>
                </a:cubicBezTo>
                <a:cubicBezTo>
                  <a:pt x="13124" y="21436"/>
                  <a:pt x="13397" y="21109"/>
                  <a:pt x="13671" y="20781"/>
                </a:cubicBezTo>
                <a:cubicBezTo>
                  <a:pt x="21053" y="11945"/>
                  <a:pt x="21053" y="11945"/>
                  <a:pt x="21053" y="11945"/>
                </a:cubicBezTo>
                <a:lnTo>
                  <a:pt x="21053" y="11945"/>
                </a:lnTo>
                <a:cubicBezTo>
                  <a:pt x="21053" y="11945"/>
                  <a:pt x="21327" y="11945"/>
                  <a:pt x="21327" y="11618"/>
                </a:cubicBezTo>
                <a:lnTo>
                  <a:pt x="21327" y="11618"/>
                </a:lnTo>
                <a:close/>
              </a:path>
            </a:pathLst>
          </a:custGeom>
          <a:solidFill>
            <a:srgbClr val="2F3035"/>
          </a:solidFill>
          <a:ln w="12700">
            <a:miter lim="400000"/>
          </a:ln>
        </p:spPr>
        <p:txBody>
          <a:bodyPr lIns="0" tIns="0" rIns="0" bIns="0"/>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30" name="Shape 956"/>
          <p:cNvSpPr/>
          <p:nvPr userDrawn="1"/>
        </p:nvSpPr>
        <p:spPr>
          <a:xfrm>
            <a:off x="5381005" y="5350552"/>
            <a:ext cx="143172" cy="163709"/>
          </a:xfrm>
          <a:custGeom>
            <a:avLst/>
            <a:gdLst/>
            <a:ahLst/>
            <a:cxnLst>
              <a:cxn ang="0">
                <a:pos x="wd2" y="hd2"/>
              </a:cxn>
              <a:cxn ang="5400000">
                <a:pos x="wd2" y="hd2"/>
              </a:cxn>
              <a:cxn ang="10800000">
                <a:pos x="wd2" y="hd2"/>
              </a:cxn>
              <a:cxn ang="16200000">
                <a:pos x="wd2" y="hd2"/>
              </a:cxn>
            </a:cxnLst>
            <a:rect l="0" t="0" r="r" b="b"/>
            <a:pathLst>
              <a:path w="21600" h="21436" extrusionOk="0">
                <a:moveTo>
                  <a:pt x="21327" y="11618"/>
                </a:moveTo>
                <a:lnTo>
                  <a:pt x="21327" y="11618"/>
                </a:lnTo>
                <a:lnTo>
                  <a:pt x="21327" y="11291"/>
                </a:lnTo>
                <a:lnTo>
                  <a:pt x="21327" y="11291"/>
                </a:lnTo>
                <a:lnTo>
                  <a:pt x="21327" y="11291"/>
                </a:lnTo>
                <a:cubicBezTo>
                  <a:pt x="21600" y="11291"/>
                  <a:pt x="21600" y="11291"/>
                  <a:pt x="21600" y="11291"/>
                </a:cubicBezTo>
                <a:cubicBezTo>
                  <a:pt x="21600" y="10963"/>
                  <a:pt x="21600" y="10963"/>
                  <a:pt x="21600" y="10963"/>
                </a:cubicBezTo>
                <a:lnTo>
                  <a:pt x="21600" y="10963"/>
                </a:lnTo>
                <a:lnTo>
                  <a:pt x="21600" y="10636"/>
                </a:lnTo>
                <a:lnTo>
                  <a:pt x="21600" y="10636"/>
                </a:lnTo>
                <a:lnTo>
                  <a:pt x="21600" y="10636"/>
                </a:lnTo>
                <a:cubicBezTo>
                  <a:pt x="21600" y="10309"/>
                  <a:pt x="21600" y="10309"/>
                  <a:pt x="21600" y="10309"/>
                </a:cubicBezTo>
                <a:lnTo>
                  <a:pt x="21600" y="10309"/>
                </a:lnTo>
                <a:lnTo>
                  <a:pt x="21600" y="9981"/>
                </a:lnTo>
                <a:cubicBezTo>
                  <a:pt x="21600" y="9981"/>
                  <a:pt x="21600" y="9981"/>
                  <a:pt x="21327" y="9981"/>
                </a:cubicBezTo>
                <a:lnTo>
                  <a:pt x="21327" y="9981"/>
                </a:lnTo>
                <a:cubicBezTo>
                  <a:pt x="21327" y="9981"/>
                  <a:pt x="21327" y="9981"/>
                  <a:pt x="21327" y="9654"/>
                </a:cubicBezTo>
                <a:lnTo>
                  <a:pt x="21327" y="9654"/>
                </a:lnTo>
                <a:lnTo>
                  <a:pt x="21327" y="9654"/>
                </a:lnTo>
                <a:lnTo>
                  <a:pt x="21327" y="9327"/>
                </a:lnTo>
                <a:lnTo>
                  <a:pt x="21053" y="9327"/>
                </a:lnTo>
                <a:lnTo>
                  <a:pt x="21053" y="9327"/>
                </a:lnTo>
                <a:cubicBezTo>
                  <a:pt x="13671" y="491"/>
                  <a:pt x="13671" y="491"/>
                  <a:pt x="13671" y="491"/>
                </a:cubicBezTo>
                <a:cubicBezTo>
                  <a:pt x="13124" y="-164"/>
                  <a:pt x="12030" y="-164"/>
                  <a:pt x="11484" y="491"/>
                </a:cubicBezTo>
                <a:cubicBezTo>
                  <a:pt x="10937" y="1145"/>
                  <a:pt x="10937" y="2454"/>
                  <a:pt x="11484" y="3109"/>
                </a:cubicBezTo>
                <a:cubicBezTo>
                  <a:pt x="16132" y="8672"/>
                  <a:pt x="16132" y="8672"/>
                  <a:pt x="16132" y="8672"/>
                </a:cubicBezTo>
                <a:cubicBezTo>
                  <a:pt x="1641" y="8672"/>
                  <a:pt x="1641" y="8672"/>
                  <a:pt x="1641" y="8672"/>
                </a:cubicBezTo>
                <a:cubicBezTo>
                  <a:pt x="1094" y="8672"/>
                  <a:pt x="547" y="9000"/>
                  <a:pt x="273" y="9654"/>
                </a:cubicBezTo>
                <a:cubicBezTo>
                  <a:pt x="0" y="9981"/>
                  <a:pt x="0" y="10309"/>
                  <a:pt x="0" y="10636"/>
                </a:cubicBezTo>
                <a:cubicBezTo>
                  <a:pt x="0" y="11291"/>
                  <a:pt x="273" y="11618"/>
                  <a:pt x="547" y="11945"/>
                </a:cubicBezTo>
                <a:cubicBezTo>
                  <a:pt x="820" y="12272"/>
                  <a:pt x="1094" y="12600"/>
                  <a:pt x="1641" y="12600"/>
                </a:cubicBezTo>
                <a:lnTo>
                  <a:pt x="1641" y="12600"/>
                </a:lnTo>
                <a:cubicBezTo>
                  <a:pt x="16132" y="12600"/>
                  <a:pt x="16132" y="12600"/>
                  <a:pt x="16132" y="12600"/>
                </a:cubicBezTo>
                <a:cubicBezTo>
                  <a:pt x="11484" y="18163"/>
                  <a:pt x="11484" y="18163"/>
                  <a:pt x="11484" y="18163"/>
                </a:cubicBezTo>
                <a:cubicBezTo>
                  <a:pt x="10937" y="18818"/>
                  <a:pt x="10937" y="20127"/>
                  <a:pt x="11484" y="20781"/>
                </a:cubicBezTo>
                <a:cubicBezTo>
                  <a:pt x="11757" y="21109"/>
                  <a:pt x="12304" y="21436"/>
                  <a:pt x="12577" y="21436"/>
                </a:cubicBezTo>
                <a:cubicBezTo>
                  <a:pt x="13124" y="21436"/>
                  <a:pt x="13397" y="21109"/>
                  <a:pt x="13671" y="20781"/>
                </a:cubicBezTo>
                <a:cubicBezTo>
                  <a:pt x="21053" y="11945"/>
                  <a:pt x="21053" y="11945"/>
                  <a:pt x="21053" y="11945"/>
                </a:cubicBezTo>
                <a:lnTo>
                  <a:pt x="21053" y="11945"/>
                </a:lnTo>
                <a:cubicBezTo>
                  <a:pt x="21053" y="11945"/>
                  <a:pt x="21327" y="11945"/>
                  <a:pt x="21327" y="11618"/>
                </a:cubicBezTo>
                <a:lnTo>
                  <a:pt x="21327" y="11618"/>
                </a:lnTo>
                <a:close/>
              </a:path>
            </a:pathLst>
          </a:custGeom>
          <a:solidFill>
            <a:srgbClr val="2F3035"/>
          </a:solidFill>
          <a:ln w="12700">
            <a:miter lim="400000"/>
          </a:ln>
        </p:spPr>
        <p:txBody>
          <a:bodyPr lIns="0" tIns="0" rIns="0" bIns="0"/>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31" name="Shape 957"/>
          <p:cNvSpPr/>
          <p:nvPr userDrawn="1"/>
        </p:nvSpPr>
        <p:spPr>
          <a:xfrm>
            <a:off x="2300938" y="5350552"/>
            <a:ext cx="143172" cy="163709"/>
          </a:xfrm>
          <a:custGeom>
            <a:avLst/>
            <a:gdLst/>
            <a:ahLst/>
            <a:cxnLst>
              <a:cxn ang="0">
                <a:pos x="wd2" y="hd2"/>
              </a:cxn>
              <a:cxn ang="5400000">
                <a:pos x="wd2" y="hd2"/>
              </a:cxn>
              <a:cxn ang="10800000">
                <a:pos x="wd2" y="hd2"/>
              </a:cxn>
              <a:cxn ang="16200000">
                <a:pos x="wd2" y="hd2"/>
              </a:cxn>
            </a:cxnLst>
            <a:rect l="0" t="0" r="r" b="b"/>
            <a:pathLst>
              <a:path w="21600" h="21436" extrusionOk="0">
                <a:moveTo>
                  <a:pt x="21327" y="11618"/>
                </a:moveTo>
                <a:lnTo>
                  <a:pt x="21327" y="11618"/>
                </a:lnTo>
                <a:lnTo>
                  <a:pt x="21327" y="11291"/>
                </a:lnTo>
                <a:lnTo>
                  <a:pt x="21327" y="11291"/>
                </a:lnTo>
                <a:lnTo>
                  <a:pt x="21327" y="11291"/>
                </a:lnTo>
                <a:cubicBezTo>
                  <a:pt x="21600" y="11291"/>
                  <a:pt x="21600" y="11291"/>
                  <a:pt x="21600" y="11291"/>
                </a:cubicBezTo>
                <a:cubicBezTo>
                  <a:pt x="21600" y="10963"/>
                  <a:pt x="21600" y="10963"/>
                  <a:pt x="21600" y="10963"/>
                </a:cubicBezTo>
                <a:lnTo>
                  <a:pt x="21600" y="10963"/>
                </a:lnTo>
                <a:lnTo>
                  <a:pt x="21600" y="10636"/>
                </a:lnTo>
                <a:lnTo>
                  <a:pt x="21600" y="10636"/>
                </a:lnTo>
                <a:lnTo>
                  <a:pt x="21600" y="10636"/>
                </a:lnTo>
                <a:cubicBezTo>
                  <a:pt x="21600" y="10309"/>
                  <a:pt x="21600" y="10309"/>
                  <a:pt x="21600" y="10309"/>
                </a:cubicBezTo>
                <a:lnTo>
                  <a:pt x="21600" y="10309"/>
                </a:lnTo>
                <a:lnTo>
                  <a:pt x="21600" y="9981"/>
                </a:lnTo>
                <a:cubicBezTo>
                  <a:pt x="21600" y="9981"/>
                  <a:pt x="21600" y="9981"/>
                  <a:pt x="21327" y="9981"/>
                </a:cubicBezTo>
                <a:lnTo>
                  <a:pt x="21327" y="9981"/>
                </a:lnTo>
                <a:cubicBezTo>
                  <a:pt x="21327" y="9981"/>
                  <a:pt x="21327" y="9981"/>
                  <a:pt x="21327" y="9654"/>
                </a:cubicBezTo>
                <a:lnTo>
                  <a:pt x="21327" y="9654"/>
                </a:lnTo>
                <a:lnTo>
                  <a:pt x="21327" y="9654"/>
                </a:lnTo>
                <a:lnTo>
                  <a:pt x="21327" y="9327"/>
                </a:lnTo>
                <a:lnTo>
                  <a:pt x="21053" y="9327"/>
                </a:lnTo>
                <a:lnTo>
                  <a:pt x="21053" y="9327"/>
                </a:lnTo>
                <a:cubicBezTo>
                  <a:pt x="13671" y="491"/>
                  <a:pt x="13671" y="491"/>
                  <a:pt x="13671" y="491"/>
                </a:cubicBezTo>
                <a:cubicBezTo>
                  <a:pt x="13124" y="-164"/>
                  <a:pt x="12030" y="-164"/>
                  <a:pt x="11484" y="491"/>
                </a:cubicBezTo>
                <a:cubicBezTo>
                  <a:pt x="10937" y="1145"/>
                  <a:pt x="10937" y="2454"/>
                  <a:pt x="11484" y="3109"/>
                </a:cubicBezTo>
                <a:cubicBezTo>
                  <a:pt x="16132" y="8672"/>
                  <a:pt x="16132" y="8672"/>
                  <a:pt x="16132" y="8672"/>
                </a:cubicBezTo>
                <a:cubicBezTo>
                  <a:pt x="1641" y="8672"/>
                  <a:pt x="1641" y="8672"/>
                  <a:pt x="1641" y="8672"/>
                </a:cubicBezTo>
                <a:cubicBezTo>
                  <a:pt x="1094" y="8672"/>
                  <a:pt x="547" y="9000"/>
                  <a:pt x="273" y="9654"/>
                </a:cubicBezTo>
                <a:cubicBezTo>
                  <a:pt x="0" y="9981"/>
                  <a:pt x="0" y="10309"/>
                  <a:pt x="0" y="10636"/>
                </a:cubicBezTo>
                <a:cubicBezTo>
                  <a:pt x="0" y="11291"/>
                  <a:pt x="273" y="11618"/>
                  <a:pt x="547" y="11945"/>
                </a:cubicBezTo>
                <a:cubicBezTo>
                  <a:pt x="820" y="12272"/>
                  <a:pt x="1094" y="12600"/>
                  <a:pt x="1641" y="12600"/>
                </a:cubicBezTo>
                <a:lnTo>
                  <a:pt x="1641" y="12600"/>
                </a:lnTo>
                <a:cubicBezTo>
                  <a:pt x="16132" y="12600"/>
                  <a:pt x="16132" y="12600"/>
                  <a:pt x="16132" y="12600"/>
                </a:cubicBezTo>
                <a:cubicBezTo>
                  <a:pt x="11484" y="18163"/>
                  <a:pt x="11484" y="18163"/>
                  <a:pt x="11484" y="18163"/>
                </a:cubicBezTo>
                <a:cubicBezTo>
                  <a:pt x="10937" y="18818"/>
                  <a:pt x="10937" y="20127"/>
                  <a:pt x="11484" y="20781"/>
                </a:cubicBezTo>
                <a:cubicBezTo>
                  <a:pt x="11757" y="21109"/>
                  <a:pt x="12304" y="21436"/>
                  <a:pt x="12577" y="21436"/>
                </a:cubicBezTo>
                <a:cubicBezTo>
                  <a:pt x="13124" y="21436"/>
                  <a:pt x="13397" y="21109"/>
                  <a:pt x="13671" y="20781"/>
                </a:cubicBezTo>
                <a:cubicBezTo>
                  <a:pt x="21053" y="11945"/>
                  <a:pt x="21053" y="11945"/>
                  <a:pt x="21053" y="11945"/>
                </a:cubicBezTo>
                <a:lnTo>
                  <a:pt x="21053" y="11945"/>
                </a:lnTo>
                <a:cubicBezTo>
                  <a:pt x="21053" y="11945"/>
                  <a:pt x="21327" y="11945"/>
                  <a:pt x="21327" y="11618"/>
                </a:cubicBezTo>
                <a:lnTo>
                  <a:pt x="21327" y="11618"/>
                </a:lnTo>
                <a:close/>
              </a:path>
            </a:pathLst>
          </a:custGeom>
          <a:solidFill>
            <a:srgbClr val="2F3035"/>
          </a:solidFill>
          <a:ln w="12700">
            <a:miter lim="400000"/>
          </a:ln>
        </p:spPr>
        <p:txBody>
          <a:bodyPr lIns="0" tIns="0" rIns="0" bIns="0"/>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Tree>
    <p:extLst>
      <p:ext uri="{BB962C8B-B14F-4D97-AF65-F5344CB8AC3E}">
        <p14:creationId xmlns:p14="http://schemas.microsoft.com/office/powerpoint/2010/main" val="1584616520"/>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133_Title Slide">
    <p:spTree>
      <p:nvGrpSpPr>
        <p:cNvPr id="1" name=""/>
        <p:cNvGrpSpPr/>
        <p:nvPr/>
      </p:nvGrpSpPr>
      <p:grpSpPr>
        <a:xfrm>
          <a:off x="0" y="0"/>
          <a:ext cx="0" cy="0"/>
          <a:chOff x="0" y="0"/>
          <a:chExt cx="0" cy="0"/>
        </a:xfrm>
      </p:grpSpPr>
      <p:sp>
        <p:nvSpPr>
          <p:cNvPr id="14" name="Shape 990"/>
          <p:cNvSpPr/>
          <p:nvPr userDrawn="1"/>
        </p:nvSpPr>
        <p:spPr>
          <a:xfrm>
            <a:off x="1080051" y="2781387"/>
            <a:ext cx="1935543" cy="1866648"/>
          </a:xfrm>
          <a:prstGeom prst="rect">
            <a:avLst/>
          </a:prstGeom>
          <a:solidFill>
            <a:srgbClr val="F5F5F5"/>
          </a:solidFill>
          <a:ln w="12700">
            <a:miter lim="400000"/>
          </a:ln>
        </p:spPr>
        <p:txBody>
          <a:bodyPr lIns="20955" tIns="20955" rIns="20955" bIns="20955" anchor="ctr"/>
          <a:lstStyle/>
          <a:p>
            <a:pPr algn="ctr">
              <a:lnSpc>
                <a:spcPct val="100000"/>
              </a:lnSpc>
              <a:defRPr sz="3200">
                <a:solidFill>
                  <a:srgbClr val="FFFFFF"/>
                </a:solidFill>
                <a:latin typeface="Helvetica Light"/>
                <a:ea typeface="Helvetica Light"/>
                <a:cs typeface="Helvetica Light"/>
                <a:sym typeface="Helvetica Light"/>
              </a:defRPr>
            </a:pPr>
            <a:endParaRPr sz="1320"/>
          </a:p>
        </p:txBody>
      </p:sp>
      <p:sp>
        <p:nvSpPr>
          <p:cNvPr id="18" name="Shape 992"/>
          <p:cNvSpPr/>
          <p:nvPr userDrawn="1"/>
        </p:nvSpPr>
        <p:spPr>
          <a:xfrm>
            <a:off x="1080051" y="4854095"/>
            <a:ext cx="1935543" cy="1866648"/>
          </a:xfrm>
          <a:prstGeom prst="rect">
            <a:avLst/>
          </a:prstGeom>
          <a:solidFill>
            <a:srgbClr val="F5F5F5"/>
          </a:solidFill>
          <a:ln w="12700">
            <a:miter lim="400000"/>
          </a:ln>
        </p:spPr>
        <p:txBody>
          <a:bodyPr lIns="20955" tIns="20955" rIns="20955" bIns="20955" anchor="ctr"/>
          <a:lstStyle/>
          <a:p>
            <a:pPr algn="ctr">
              <a:lnSpc>
                <a:spcPct val="100000"/>
              </a:lnSpc>
              <a:defRPr sz="3200">
                <a:solidFill>
                  <a:srgbClr val="FFFFFF"/>
                </a:solidFill>
                <a:latin typeface="Helvetica Light"/>
                <a:ea typeface="Helvetica Light"/>
                <a:cs typeface="Helvetica Light"/>
                <a:sym typeface="Helvetica Light"/>
              </a:defRPr>
            </a:pPr>
            <a:endParaRPr sz="1320"/>
          </a:p>
        </p:txBody>
      </p:sp>
      <p:sp>
        <p:nvSpPr>
          <p:cNvPr id="21" name="Shape 994"/>
          <p:cNvSpPr/>
          <p:nvPr userDrawn="1"/>
        </p:nvSpPr>
        <p:spPr>
          <a:xfrm>
            <a:off x="5101664" y="2781387"/>
            <a:ext cx="1935543" cy="1866648"/>
          </a:xfrm>
          <a:prstGeom prst="rect">
            <a:avLst/>
          </a:prstGeom>
          <a:solidFill>
            <a:srgbClr val="F5F5F5"/>
          </a:solidFill>
          <a:ln w="12700">
            <a:miter lim="400000"/>
          </a:ln>
        </p:spPr>
        <p:txBody>
          <a:bodyPr lIns="20955" tIns="20955" rIns="20955" bIns="20955" anchor="ctr"/>
          <a:lstStyle/>
          <a:p>
            <a:pPr algn="ctr">
              <a:lnSpc>
                <a:spcPct val="100000"/>
              </a:lnSpc>
              <a:defRPr sz="3200">
                <a:solidFill>
                  <a:srgbClr val="FFFFFF"/>
                </a:solidFill>
                <a:latin typeface="Helvetica Light"/>
                <a:ea typeface="Helvetica Light"/>
                <a:cs typeface="Helvetica Light"/>
                <a:sym typeface="Helvetica Light"/>
              </a:defRPr>
            </a:pPr>
            <a:endParaRPr sz="1320"/>
          </a:p>
        </p:txBody>
      </p:sp>
      <p:sp>
        <p:nvSpPr>
          <p:cNvPr id="24" name="Shape 996"/>
          <p:cNvSpPr/>
          <p:nvPr userDrawn="1"/>
        </p:nvSpPr>
        <p:spPr>
          <a:xfrm>
            <a:off x="5101664" y="4854095"/>
            <a:ext cx="1935543" cy="1866648"/>
          </a:xfrm>
          <a:prstGeom prst="rect">
            <a:avLst/>
          </a:prstGeom>
          <a:solidFill>
            <a:srgbClr val="F5F5F5"/>
          </a:solidFill>
          <a:ln w="12700">
            <a:miter lim="400000"/>
          </a:ln>
        </p:spPr>
        <p:txBody>
          <a:bodyPr lIns="20955" tIns="20955" rIns="20955" bIns="20955" anchor="ctr"/>
          <a:lstStyle/>
          <a:p>
            <a:pPr algn="ctr">
              <a:lnSpc>
                <a:spcPct val="100000"/>
              </a:lnSpc>
              <a:defRPr sz="3200">
                <a:solidFill>
                  <a:srgbClr val="FFFFFF"/>
                </a:solidFill>
                <a:latin typeface="Helvetica Light"/>
                <a:ea typeface="Helvetica Light"/>
                <a:cs typeface="Helvetica Light"/>
                <a:sym typeface="Helvetica Light"/>
              </a:defRPr>
            </a:pPr>
            <a:endParaRPr sz="1320"/>
          </a:p>
        </p:txBody>
      </p:sp>
      <p:sp>
        <p:nvSpPr>
          <p:cNvPr id="26" name="Picture Placeholder 25"/>
          <p:cNvSpPr>
            <a:spLocks noGrp="1"/>
          </p:cNvSpPr>
          <p:nvPr>
            <p:ph type="pic" sz="quarter" idx="25"/>
          </p:nvPr>
        </p:nvSpPr>
        <p:spPr>
          <a:xfrm>
            <a:off x="3015781" y="2782900"/>
            <a:ext cx="1940981" cy="1863529"/>
          </a:xfrm>
          <a:custGeom>
            <a:avLst/>
            <a:gdLst>
              <a:gd name="connsiteX0" fmla="*/ 0 w 2352704"/>
              <a:gd name="connsiteY0" fmla="*/ 0 h 1644290"/>
              <a:gd name="connsiteX1" fmla="*/ 2352704 w 2352704"/>
              <a:gd name="connsiteY1" fmla="*/ 0 h 1644290"/>
              <a:gd name="connsiteX2" fmla="*/ 2352704 w 2352704"/>
              <a:gd name="connsiteY2" fmla="*/ 1644290 h 1644290"/>
              <a:gd name="connsiteX3" fmla="*/ 0 w 2352704"/>
              <a:gd name="connsiteY3" fmla="*/ 1644290 h 1644290"/>
            </a:gdLst>
            <a:ahLst/>
            <a:cxnLst>
              <a:cxn ang="0">
                <a:pos x="connsiteX0" y="connsiteY0"/>
              </a:cxn>
              <a:cxn ang="0">
                <a:pos x="connsiteX1" y="connsiteY1"/>
              </a:cxn>
              <a:cxn ang="0">
                <a:pos x="connsiteX2" y="connsiteY2"/>
              </a:cxn>
              <a:cxn ang="0">
                <a:pos x="connsiteX3" y="connsiteY3"/>
              </a:cxn>
            </a:cxnLst>
            <a:rect l="l" t="t" r="r" b="b"/>
            <a:pathLst>
              <a:path w="2352704" h="1644290">
                <a:moveTo>
                  <a:pt x="0" y="0"/>
                </a:moveTo>
                <a:lnTo>
                  <a:pt x="2352704" y="0"/>
                </a:lnTo>
                <a:lnTo>
                  <a:pt x="2352704" y="1644290"/>
                </a:lnTo>
                <a:lnTo>
                  <a:pt x="0" y="164429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2" name="Picture Placeholder 31"/>
          <p:cNvSpPr>
            <a:spLocks noGrp="1"/>
          </p:cNvSpPr>
          <p:nvPr>
            <p:ph type="pic" sz="quarter" idx="26"/>
          </p:nvPr>
        </p:nvSpPr>
        <p:spPr>
          <a:xfrm>
            <a:off x="7037393" y="2782900"/>
            <a:ext cx="1940981" cy="1863529"/>
          </a:xfrm>
          <a:custGeom>
            <a:avLst/>
            <a:gdLst>
              <a:gd name="connsiteX0" fmla="*/ 0 w 2352704"/>
              <a:gd name="connsiteY0" fmla="*/ 0 h 1644290"/>
              <a:gd name="connsiteX1" fmla="*/ 2352704 w 2352704"/>
              <a:gd name="connsiteY1" fmla="*/ 0 h 1644290"/>
              <a:gd name="connsiteX2" fmla="*/ 2352704 w 2352704"/>
              <a:gd name="connsiteY2" fmla="*/ 1644290 h 1644290"/>
              <a:gd name="connsiteX3" fmla="*/ 0 w 2352704"/>
              <a:gd name="connsiteY3" fmla="*/ 1644290 h 1644290"/>
            </a:gdLst>
            <a:ahLst/>
            <a:cxnLst>
              <a:cxn ang="0">
                <a:pos x="connsiteX0" y="connsiteY0"/>
              </a:cxn>
              <a:cxn ang="0">
                <a:pos x="connsiteX1" y="connsiteY1"/>
              </a:cxn>
              <a:cxn ang="0">
                <a:pos x="connsiteX2" y="connsiteY2"/>
              </a:cxn>
              <a:cxn ang="0">
                <a:pos x="connsiteX3" y="connsiteY3"/>
              </a:cxn>
            </a:cxnLst>
            <a:rect l="l" t="t" r="r" b="b"/>
            <a:pathLst>
              <a:path w="2352704" h="1644290">
                <a:moveTo>
                  <a:pt x="0" y="0"/>
                </a:moveTo>
                <a:lnTo>
                  <a:pt x="2352704" y="0"/>
                </a:lnTo>
                <a:lnTo>
                  <a:pt x="2352704" y="1644290"/>
                </a:lnTo>
                <a:lnTo>
                  <a:pt x="0" y="164429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3" name="Picture Placeholder 32"/>
          <p:cNvSpPr>
            <a:spLocks noGrp="1"/>
          </p:cNvSpPr>
          <p:nvPr>
            <p:ph type="pic" sz="quarter" idx="27"/>
          </p:nvPr>
        </p:nvSpPr>
        <p:spPr>
          <a:xfrm>
            <a:off x="3015781" y="4852489"/>
            <a:ext cx="1940981" cy="1863529"/>
          </a:xfrm>
          <a:custGeom>
            <a:avLst/>
            <a:gdLst>
              <a:gd name="connsiteX0" fmla="*/ 0 w 2352704"/>
              <a:gd name="connsiteY0" fmla="*/ 0 h 1644290"/>
              <a:gd name="connsiteX1" fmla="*/ 2352704 w 2352704"/>
              <a:gd name="connsiteY1" fmla="*/ 0 h 1644290"/>
              <a:gd name="connsiteX2" fmla="*/ 2352704 w 2352704"/>
              <a:gd name="connsiteY2" fmla="*/ 1644290 h 1644290"/>
              <a:gd name="connsiteX3" fmla="*/ 0 w 2352704"/>
              <a:gd name="connsiteY3" fmla="*/ 1644290 h 1644290"/>
            </a:gdLst>
            <a:ahLst/>
            <a:cxnLst>
              <a:cxn ang="0">
                <a:pos x="connsiteX0" y="connsiteY0"/>
              </a:cxn>
              <a:cxn ang="0">
                <a:pos x="connsiteX1" y="connsiteY1"/>
              </a:cxn>
              <a:cxn ang="0">
                <a:pos x="connsiteX2" y="connsiteY2"/>
              </a:cxn>
              <a:cxn ang="0">
                <a:pos x="connsiteX3" y="connsiteY3"/>
              </a:cxn>
            </a:cxnLst>
            <a:rect l="l" t="t" r="r" b="b"/>
            <a:pathLst>
              <a:path w="2352704" h="1644290">
                <a:moveTo>
                  <a:pt x="0" y="0"/>
                </a:moveTo>
                <a:lnTo>
                  <a:pt x="2352704" y="0"/>
                </a:lnTo>
                <a:lnTo>
                  <a:pt x="2352704" y="1644290"/>
                </a:lnTo>
                <a:lnTo>
                  <a:pt x="0" y="164429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4" name="Picture Placeholder 33"/>
          <p:cNvSpPr>
            <a:spLocks noGrp="1"/>
          </p:cNvSpPr>
          <p:nvPr>
            <p:ph type="pic" sz="quarter" idx="28"/>
          </p:nvPr>
        </p:nvSpPr>
        <p:spPr>
          <a:xfrm>
            <a:off x="7037393" y="4852489"/>
            <a:ext cx="1940981" cy="1863529"/>
          </a:xfrm>
          <a:custGeom>
            <a:avLst/>
            <a:gdLst>
              <a:gd name="connsiteX0" fmla="*/ 0 w 2352704"/>
              <a:gd name="connsiteY0" fmla="*/ 0 h 1644290"/>
              <a:gd name="connsiteX1" fmla="*/ 2352704 w 2352704"/>
              <a:gd name="connsiteY1" fmla="*/ 0 h 1644290"/>
              <a:gd name="connsiteX2" fmla="*/ 2352704 w 2352704"/>
              <a:gd name="connsiteY2" fmla="*/ 1644290 h 1644290"/>
              <a:gd name="connsiteX3" fmla="*/ 0 w 2352704"/>
              <a:gd name="connsiteY3" fmla="*/ 1644290 h 1644290"/>
            </a:gdLst>
            <a:ahLst/>
            <a:cxnLst>
              <a:cxn ang="0">
                <a:pos x="connsiteX0" y="connsiteY0"/>
              </a:cxn>
              <a:cxn ang="0">
                <a:pos x="connsiteX1" y="connsiteY1"/>
              </a:cxn>
              <a:cxn ang="0">
                <a:pos x="connsiteX2" y="connsiteY2"/>
              </a:cxn>
              <a:cxn ang="0">
                <a:pos x="connsiteX3" y="connsiteY3"/>
              </a:cxn>
            </a:cxnLst>
            <a:rect l="l" t="t" r="r" b="b"/>
            <a:pathLst>
              <a:path w="2352704" h="1644290">
                <a:moveTo>
                  <a:pt x="0" y="0"/>
                </a:moveTo>
                <a:lnTo>
                  <a:pt x="2352704" y="0"/>
                </a:lnTo>
                <a:lnTo>
                  <a:pt x="2352704" y="1644290"/>
                </a:lnTo>
                <a:lnTo>
                  <a:pt x="0" y="164429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126958627"/>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134_Title Slide">
    <p:spTree>
      <p:nvGrpSpPr>
        <p:cNvPr id="1" name=""/>
        <p:cNvGrpSpPr/>
        <p:nvPr/>
      </p:nvGrpSpPr>
      <p:grpSpPr>
        <a:xfrm>
          <a:off x="0" y="0"/>
          <a:ext cx="0" cy="0"/>
          <a:chOff x="0" y="0"/>
          <a:chExt cx="0" cy="0"/>
        </a:xfrm>
      </p:grpSpPr>
      <p:sp>
        <p:nvSpPr>
          <p:cNvPr id="20" name="Shape 1004"/>
          <p:cNvSpPr/>
          <p:nvPr userDrawn="1"/>
        </p:nvSpPr>
        <p:spPr>
          <a:xfrm>
            <a:off x="3731545" y="2749655"/>
            <a:ext cx="2595311" cy="2492585"/>
          </a:xfrm>
          <a:prstGeom prst="rect">
            <a:avLst/>
          </a:prstGeom>
          <a:solidFill>
            <a:srgbClr val="7E7E7F"/>
          </a:solidFill>
          <a:ln w="12700">
            <a:miter lim="400000"/>
          </a:ln>
        </p:spPr>
        <p:txBody>
          <a:bodyPr lIns="20955" tIns="20955" rIns="20955" bIns="20955" anchor="ctr"/>
          <a:lstStyle/>
          <a:p>
            <a:pPr algn="ctr">
              <a:lnSpc>
                <a:spcPct val="100000"/>
              </a:lnSpc>
              <a:defRPr sz="3200">
                <a:solidFill>
                  <a:srgbClr val="FFFFFF"/>
                </a:solidFill>
                <a:latin typeface="Helvetica Light"/>
                <a:ea typeface="Helvetica Light"/>
                <a:cs typeface="Helvetica Light"/>
                <a:sym typeface="Helvetica Light"/>
              </a:defRPr>
            </a:pPr>
            <a:endParaRPr sz="1320"/>
          </a:p>
        </p:txBody>
      </p:sp>
      <p:sp>
        <p:nvSpPr>
          <p:cNvPr id="22" name="Shape 1006"/>
          <p:cNvSpPr/>
          <p:nvPr userDrawn="1"/>
        </p:nvSpPr>
        <p:spPr>
          <a:xfrm>
            <a:off x="6610950" y="2749655"/>
            <a:ext cx="2595311" cy="2492585"/>
          </a:xfrm>
          <a:prstGeom prst="rect">
            <a:avLst/>
          </a:prstGeom>
          <a:solidFill>
            <a:srgbClr val="7E7E7F"/>
          </a:solidFill>
          <a:ln w="12700">
            <a:miter lim="400000"/>
          </a:ln>
        </p:spPr>
        <p:txBody>
          <a:bodyPr lIns="20955" tIns="20955" rIns="20955" bIns="20955" anchor="ctr"/>
          <a:lstStyle/>
          <a:p>
            <a:pPr algn="ctr">
              <a:lnSpc>
                <a:spcPct val="100000"/>
              </a:lnSpc>
              <a:defRPr sz="3200">
                <a:solidFill>
                  <a:srgbClr val="FFFFFF"/>
                </a:solidFill>
                <a:latin typeface="Helvetica Light"/>
                <a:ea typeface="Helvetica Light"/>
                <a:cs typeface="Helvetica Light"/>
                <a:sym typeface="Helvetica Light"/>
              </a:defRPr>
            </a:pPr>
            <a:endParaRPr sz="1320"/>
          </a:p>
        </p:txBody>
      </p:sp>
      <p:sp>
        <p:nvSpPr>
          <p:cNvPr id="23" name="Shape 1008"/>
          <p:cNvSpPr/>
          <p:nvPr userDrawn="1"/>
        </p:nvSpPr>
        <p:spPr>
          <a:xfrm>
            <a:off x="852139" y="2749655"/>
            <a:ext cx="2595311" cy="2492585"/>
          </a:xfrm>
          <a:prstGeom prst="rect">
            <a:avLst/>
          </a:prstGeom>
          <a:solidFill>
            <a:srgbClr val="7E7E7F"/>
          </a:solidFill>
          <a:ln w="12700">
            <a:miter lim="400000"/>
          </a:ln>
        </p:spPr>
        <p:txBody>
          <a:bodyPr lIns="20955" tIns="20955" rIns="20955" bIns="20955" anchor="ctr"/>
          <a:lstStyle/>
          <a:p>
            <a:pPr algn="ctr">
              <a:lnSpc>
                <a:spcPct val="100000"/>
              </a:lnSpc>
              <a:defRPr sz="3200">
                <a:solidFill>
                  <a:srgbClr val="FFFFFF"/>
                </a:solidFill>
                <a:latin typeface="Helvetica Light"/>
                <a:ea typeface="Helvetica Light"/>
                <a:cs typeface="Helvetica Light"/>
                <a:sym typeface="Helvetica Light"/>
              </a:defRPr>
            </a:pPr>
            <a:endParaRPr sz="1320"/>
          </a:p>
        </p:txBody>
      </p:sp>
      <p:sp>
        <p:nvSpPr>
          <p:cNvPr id="13" name="Picture Placeholder 12"/>
          <p:cNvSpPr>
            <a:spLocks noGrp="1"/>
          </p:cNvSpPr>
          <p:nvPr>
            <p:ph type="pic" sz="quarter" idx="26"/>
          </p:nvPr>
        </p:nvSpPr>
        <p:spPr>
          <a:xfrm>
            <a:off x="853888" y="2751677"/>
            <a:ext cx="2591845" cy="2488420"/>
          </a:xfrm>
          <a:custGeom>
            <a:avLst/>
            <a:gdLst>
              <a:gd name="connsiteX0" fmla="*/ 0 w 3141630"/>
              <a:gd name="connsiteY0" fmla="*/ 0 h 2195665"/>
              <a:gd name="connsiteX1" fmla="*/ 3141630 w 3141630"/>
              <a:gd name="connsiteY1" fmla="*/ 0 h 2195665"/>
              <a:gd name="connsiteX2" fmla="*/ 3141630 w 3141630"/>
              <a:gd name="connsiteY2" fmla="*/ 2195665 h 2195665"/>
              <a:gd name="connsiteX3" fmla="*/ 0 w 3141630"/>
              <a:gd name="connsiteY3" fmla="*/ 2195665 h 2195665"/>
            </a:gdLst>
            <a:ahLst/>
            <a:cxnLst>
              <a:cxn ang="0">
                <a:pos x="connsiteX0" y="connsiteY0"/>
              </a:cxn>
              <a:cxn ang="0">
                <a:pos x="connsiteX1" y="connsiteY1"/>
              </a:cxn>
              <a:cxn ang="0">
                <a:pos x="connsiteX2" y="connsiteY2"/>
              </a:cxn>
              <a:cxn ang="0">
                <a:pos x="connsiteX3" y="connsiteY3"/>
              </a:cxn>
            </a:cxnLst>
            <a:rect l="l" t="t" r="r" b="b"/>
            <a:pathLst>
              <a:path w="3141630" h="2195665">
                <a:moveTo>
                  <a:pt x="0" y="0"/>
                </a:moveTo>
                <a:lnTo>
                  <a:pt x="3141630" y="0"/>
                </a:lnTo>
                <a:lnTo>
                  <a:pt x="3141630" y="2195665"/>
                </a:lnTo>
                <a:lnTo>
                  <a:pt x="0" y="2195665"/>
                </a:lnTo>
                <a:close/>
              </a:path>
            </a:pathLst>
          </a:custGeom>
        </p:spPr>
        <p:txBody>
          <a:bodyPr wrap="square">
            <a:noAutofit/>
          </a:bodyPr>
          <a:lstStyle>
            <a:lvl1pPr marL="0" indent="0">
              <a:buNone/>
              <a:defRPr sz="1485">
                <a:solidFill>
                  <a:schemeClr val="bg1">
                    <a:lumMod val="95000"/>
                  </a:schemeClr>
                </a:solidFill>
                <a:latin typeface="HK Grotesk" panose="00000500000000000000" pitchFamily="50" charset="0"/>
              </a:defRPr>
            </a:lvl1pPr>
          </a:lstStyle>
          <a:p>
            <a:endParaRPr lang="en-US" dirty="0"/>
          </a:p>
        </p:txBody>
      </p:sp>
      <p:sp>
        <p:nvSpPr>
          <p:cNvPr id="16" name="Picture Placeholder 15"/>
          <p:cNvSpPr>
            <a:spLocks noGrp="1"/>
          </p:cNvSpPr>
          <p:nvPr>
            <p:ph type="pic" sz="quarter" idx="27"/>
          </p:nvPr>
        </p:nvSpPr>
        <p:spPr>
          <a:xfrm>
            <a:off x="3733294" y="2751677"/>
            <a:ext cx="2591845" cy="2488420"/>
          </a:xfrm>
          <a:custGeom>
            <a:avLst/>
            <a:gdLst>
              <a:gd name="connsiteX0" fmla="*/ 0 w 3141630"/>
              <a:gd name="connsiteY0" fmla="*/ 0 h 2195665"/>
              <a:gd name="connsiteX1" fmla="*/ 3141630 w 3141630"/>
              <a:gd name="connsiteY1" fmla="*/ 0 h 2195665"/>
              <a:gd name="connsiteX2" fmla="*/ 3141630 w 3141630"/>
              <a:gd name="connsiteY2" fmla="*/ 2195665 h 2195665"/>
              <a:gd name="connsiteX3" fmla="*/ 0 w 3141630"/>
              <a:gd name="connsiteY3" fmla="*/ 2195665 h 2195665"/>
            </a:gdLst>
            <a:ahLst/>
            <a:cxnLst>
              <a:cxn ang="0">
                <a:pos x="connsiteX0" y="connsiteY0"/>
              </a:cxn>
              <a:cxn ang="0">
                <a:pos x="connsiteX1" y="connsiteY1"/>
              </a:cxn>
              <a:cxn ang="0">
                <a:pos x="connsiteX2" y="connsiteY2"/>
              </a:cxn>
              <a:cxn ang="0">
                <a:pos x="connsiteX3" y="connsiteY3"/>
              </a:cxn>
            </a:cxnLst>
            <a:rect l="l" t="t" r="r" b="b"/>
            <a:pathLst>
              <a:path w="3141630" h="2195665">
                <a:moveTo>
                  <a:pt x="0" y="0"/>
                </a:moveTo>
                <a:lnTo>
                  <a:pt x="3141630" y="0"/>
                </a:lnTo>
                <a:lnTo>
                  <a:pt x="3141630" y="2195665"/>
                </a:lnTo>
                <a:lnTo>
                  <a:pt x="0" y="2195665"/>
                </a:lnTo>
                <a:close/>
              </a:path>
            </a:pathLst>
          </a:custGeom>
        </p:spPr>
        <p:txBody>
          <a:bodyPr wrap="square">
            <a:noAutofit/>
          </a:bodyPr>
          <a:lstStyle>
            <a:lvl1pPr marL="0" indent="0">
              <a:buNone/>
              <a:defRPr sz="1485">
                <a:solidFill>
                  <a:schemeClr val="bg1">
                    <a:lumMod val="95000"/>
                  </a:schemeClr>
                </a:solidFill>
                <a:latin typeface="HK Grotesk" panose="00000500000000000000" pitchFamily="50" charset="0"/>
              </a:defRPr>
            </a:lvl1pPr>
          </a:lstStyle>
          <a:p>
            <a:endParaRPr lang="en-US" dirty="0"/>
          </a:p>
        </p:txBody>
      </p:sp>
      <p:sp>
        <p:nvSpPr>
          <p:cNvPr id="19" name="Picture Placeholder 18"/>
          <p:cNvSpPr>
            <a:spLocks noGrp="1"/>
          </p:cNvSpPr>
          <p:nvPr>
            <p:ph type="pic" sz="quarter" idx="28"/>
          </p:nvPr>
        </p:nvSpPr>
        <p:spPr>
          <a:xfrm>
            <a:off x="6612699" y="2751677"/>
            <a:ext cx="2591845" cy="2488420"/>
          </a:xfrm>
          <a:custGeom>
            <a:avLst/>
            <a:gdLst>
              <a:gd name="connsiteX0" fmla="*/ 0 w 3141630"/>
              <a:gd name="connsiteY0" fmla="*/ 0 h 2195665"/>
              <a:gd name="connsiteX1" fmla="*/ 3141630 w 3141630"/>
              <a:gd name="connsiteY1" fmla="*/ 0 h 2195665"/>
              <a:gd name="connsiteX2" fmla="*/ 3141630 w 3141630"/>
              <a:gd name="connsiteY2" fmla="*/ 2195665 h 2195665"/>
              <a:gd name="connsiteX3" fmla="*/ 0 w 3141630"/>
              <a:gd name="connsiteY3" fmla="*/ 2195665 h 2195665"/>
            </a:gdLst>
            <a:ahLst/>
            <a:cxnLst>
              <a:cxn ang="0">
                <a:pos x="connsiteX0" y="connsiteY0"/>
              </a:cxn>
              <a:cxn ang="0">
                <a:pos x="connsiteX1" y="connsiteY1"/>
              </a:cxn>
              <a:cxn ang="0">
                <a:pos x="connsiteX2" y="connsiteY2"/>
              </a:cxn>
              <a:cxn ang="0">
                <a:pos x="connsiteX3" y="connsiteY3"/>
              </a:cxn>
            </a:cxnLst>
            <a:rect l="l" t="t" r="r" b="b"/>
            <a:pathLst>
              <a:path w="3141630" h="2195665">
                <a:moveTo>
                  <a:pt x="0" y="0"/>
                </a:moveTo>
                <a:lnTo>
                  <a:pt x="3141630" y="0"/>
                </a:lnTo>
                <a:lnTo>
                  <a:pt x="3141630" y="2195665"/>
                </a:lnTo>
                <a:lnTo>
                  <a:pt x="0" y="2195665"/>
                </a:lnTo>
                <a:close/>
              </a:path>
            </a:pathLst>
          </a:custGeom>
        </p:spPr>
        <p:txBody>
          <a:bodyPr wrap="square">
            <a:noAutofit/>
          </a:bodyPr>
          <a:lstStyle>
            <a:lvl1pPr marL="0" indent="0">
              <a:buNone/>
              <a:defRPr sz="1485">
                <a:solidFill>
                  <a:schemeClr val="bg1">
                    <a:lumMod val="95000"/>
                  </a:schemeClr>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02772654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122_Title Slide">
    <p:spTree>
      <p:nvGrpSpPr>
        <p:cNvPr id="1" name=""/>
        <p:cNvGrpSpPr/>
        <p:nvPr/>
      </p:nvGrpSpPr>
      <p:grpSpPr>
        <a:xfrm>
          <a:off x="0" y="0"/>
          <a:ext cx="0" cy="0"/>
          <a:chOff x="0" y="0"/>
          <a:chExt cx="0" cy="0"/>
        </a:xfrm>
      </p:grpSpPr>
      <p:sp>
        <p:nvSpPr>
          <p:cNvPr id="24" name="Picture Placeholder 23"/>
          <p:cNvSpPr>
            <a:spLocks noGrp="1"/>
          </p:cNvSpPr>
          <p:nvPr>
            <p:ph type="pic" sz="quarter" idx="25"/>
          </p:nvPr>
        </p:nvSpPr>
        <p:spPr>
          <a:xfrm>
            <a:off x="1084944" y="3224418"/>
            <a:ext cx="1018894" cy="984164"/>
          </a:xfrm>
          <a:custGeom>
            <a:avLst/>
            <a:gdLst>
              <a:gd name="connsiteX0" fmla="*/ 0 w 1235023"/>
              <a:gd name="connsiteY0" fmla="*/ 0 h 868380"/>
              <a:gd name="connsiteX1" fmla="*/ 1235023 w 1235023"/>
              <a:gd name="connsiteY1" fmla="*/ 0 h 868380"/>
              <a:gd name="connsiteX2" fmla="*/ 1235023 w 1235023"/>
              <a:gd name="connsiteY2" fmla="*/ 868380 h 868380"/>
              <a:gd name="connsiteX3" fmla="*/ 0 w 1235023"/>
              <a:gd name="connsiteY3" fmla="*/ 868380 h 868380"/>
            </a:gdLst>
            <a:ahLst/>
            <a:cxnLst>
              <a:cxn ang="0">
                <a:pos x="connsiteX0" y="connsiteY0"/>
              </a:cxn>
              <a:cxn ang="0">
                <a:pos x="connsiteX1" y="connsiteY1"/>
              </a:cxn>
              <a:cxn ang="0">
                <a:pos x="connsiteX2" y="connsiteY2"/>
              </a:cxn>
              <a:cxn ang="0">
                <a:pos x="connsiteX3" y="connsiteY3"/>
              </a:cxn>
            </a:cxnLst>
            <a:rect l="l" t="t" r="r" b="b"/>
            <a:pathLst>
              <a:path w="1235023" h="868380">
                <a:moveTo>
                  <a:pt x="0" y="0"/>
                </a:moveTo>
                <a:lnTo>
                  <a:pt x="1235023" y="0"/>
                </a:lnTo>
                <a:lnTo>
                  <a:pt x="1235023" y="868380"/>
                </a:lnTo>
                <a:lnTo>
                  <a:pt x="0" y="86838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9" name="Picture Placeholder 28"/>
          <p:cNvSpPr>
            <a:spLocks noGrp="1"/>
          </p:cNvSpPr>
          <p:nvPr>
            <p:ph type="pic" sz="quarter" idx="26"/>
          </p:nvPr>
        </p:nvSpPr>
        <p:spPr>
          <a:xfrm>
            <a:off x="1084944" y="4588431"/>
            <a:ext cx="1018894" cy="984164"/>
          </a:xfrm>
          <a:custGeom>
            <a:avLst/>
            <a:gdLst>
              <a:gd name="connsiteX0" fmla="*/ 0 w 1235023"/>
              <a:gd name="connsiteY0" fmla="*/ 0 h 868380"/>
              <a:gd name="connsiteX1" fmla="*/ 1235023 w 1235023"/>
              <a:gd name="connsiteY1" fmla="*/ 0 h 868380"/>
              <a:gd name="connsiteX2" fmla="*/ 1235023 w 1235023"/>
              <a:gd name="connsiteY2" fmla="*/ 868380 h 868380"/>
              <a:gd name="connsiteX3" fmla="*/ 0 w 1235023"/>
              <a:gd name="connsiteY3" fmla="*/ 868380 h 868380"/>
            </a:gdLst>
            <a:ahLst/>
            <a:cxnLst>
              <a:cxn ang="0">
                <a:pos x="connsiteX0" y="connsiteY0"/>
              </a:cxn>
              <a:cxn ang="0">
                <a:pos x="connsiteX1" y="connsiteY1"/>
              </a:cxn>
              <a:cxn ang="0">
                <a:pos x="connsiteX2" y="connsiteY2"/>
              </a:cxn>
              <a:cxn ang="0">
                <a:pos x="connsiteX3" y="connsiteY3"/>
              </a:cxn>
            </a:cxnLst>
            <a:rect l="l" t="t" r="r" b="b"/>
            <a:pathLst>
              <a:path w="1235023" h="868380">
                <a:moveTo>
                  <a:pt x="0" y="0"/>
                </a:moveTo>
                <a:lnTo>
                  <a:pt x="1235023" y="0"/>
                </a:lnTo>
                <a:lnTo>
                  <a:pt x="1235023" y="868380"/>
                </a:lnTo>
                <a:lnTo>
                  <a:pt x="0" y="86838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3" name="Picture Placeholder 32"/>
          <p:cNvSpPr>
            <a:spLocks noGrp="1"/>
          </p:cNvSpPr>
          <p:nvPr>
            <p:ph type="pic" sz="quarter" idx="27"/>
          </p:nvPr>
        </p:nvSpPr>
        <p:spPr>
          <a:xfrm>
            <a:off x="1084944" y="5961413"/>
            <a:ext cx="1018894" cy="984164"/>
          </a:xfrm>
          <a:custGeom>
            <a:avLst/>
            <a:gdLst>
              <a:gd name="connsiteX0" fmla="*/ 0 w 1235023"/>
              <a:gd name="connsiteY0" fmla="*/ 0 h 868380"/>
              <a:gd name="connsiteX1" fmla="*/ 1235023 w 1235023"/>
              <a:gd name="connsiteY1" fmla="*/ 0 h 868380"/>
              <a:gd name="connsiteX2" fmla="*/ 1235023 w 1235023"/>
              <a:gd name="connsiteY2" fmla="*/ 868380 h 868380"/>
              <a:gd name="connsiteX3" fmla="*/ 0 w 1235023"/>
              <a:gd name="connsiteY3" fmla="*/ 868380 h 868380"/>
            </a:gdLst>
            <a:ahLst/>
            <a:cxnLst>
              <a:cxn ang="0">
                <a:pos x="connsiteX0" y="connsiteY0"/>
              </a:cxn>
              <a:cxn ang="0">
                <a:pos x="connsiteX1" y="connsiteY1"/>
              </a:cxn>
              <a:cxn ang="0">
                <a:pos x="connsiteX2" y="connsiteY2"/>
              </a:cxn>
              <a:cxn ang="0">
                <a:pos x="connsiteX3" y="connsiteY3"/>
              </a:cxn>
            </a:cxnLst>
            <a:rect l="l" t="t" r="r" b="b"/>
            <a:pathLst>
              <a:path w="1235023" h="868380">
                <a:moveTo>
                  <a:pt x="0" y="0"/>
                </a:moveTo>
                <a:lnTo>
                  <a:pt x="1235023" y="0"/>
                </a:lnTo>
                <a:lnTo>
                  <a:pt x="1235023" y="868380"/>
                </a:lnTo>
                <a:lnTo>
                  <a:pt x="0" y="86838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5" name="Picture Placeholder 34"/>
          <p:cNvSpPr>
            <a:spLocks noGrp="1"/>
          </p:cNvSpPr>
          <p:nvPr>
            <p:ph type="pic" sz="quarter" idx="28"/>
          </p:nvPr>
        </p:nvSpPr>
        <p:spPr>
          <a:xfrm>
            <a:off x="2498258" y="3224418"/>
            <a:ext cx="1018894" cy="984164"/>
          </a:xfrm>
          <a:custGeom>
            <a:avLst/>
            <a:gdLst>
              <a:gd name="connsiteX0" fmla="*/ 0 w 1235023"/>
              <a:gd name="connsiteY0" fmla="*/ 0 h 868380"/>
              <a:gd name="connsiteX1" fmla="*/ 1235023 w 1235023"/>
              <a:gd name="connsiteY1" fmla="*/ 0 h 868380"/>
              <a:gd name="connsiteX2" fmla="*/ 1235023 w 1235023"/>
              <a:gd name="connsiteY2" fmla="*/ 868380 h 868380"/>
              <a:gd name="connsiteX3" fmla="*/ 0 w 1235023"/>
              <a:gd name="connsiteY3" fmla="*/ 868380 h 868380"/>
            </a:gdLst>
            <a:ahLst/>
            <a:cxnLst>
              <a:cxn ang="0">
                <a:pos x="connsiteX0" y="connsiteY0"/>
              </a:cxn>
              <a:cxn ang="0">
                <a:pos x="connsiteX1" y="connsiteY1"/>
              </a:cxn>
              <a:cxn ang="0">
                <a:pos x="connsiteX2" y="connsiteY2"/>
              </a:cxn>
              <a:cxn ang="0">
                <a:pos x="connsiteX3" y="connsiteY3"/>
              </a:cxn>
            </a:cxnLst>
            <a:rect l="l" t="t" r="r" b="b"/>
            <a:pathLst>
              <a:path w="1235023" h="868380">
                <a:moveTo>
                  <a:pt x="0" y="0"/>
                </a:moveTo>
                <a:lnTo>
                  <a:pt x="1235023" y="0"/>
                </a:lnTo>
                <a:lnTo>
                  <a:pt x="1235023" y="868380"/>
                </a:lnTo>
                <a:lnTo>
                  <a:pt x="0" y="86838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7" name="Picture Placeholder 36"/>
          <p:cNvSpPr>
            <a:spLocks noGrp="1"/>
          </p:cNvSpPr>
          <p:nvPr>
            <p:ph type="pic" sz="quarter" idx="29"/>
          </p:nvPr>
        </p:nvSpPr>
        <p:spPr>
          <a:xfrm>
            <a:off x="3911571" y="3224418"/>
            <a:ext cx="1018894" cy="984164"/>
          </a:xfrm>
          <a:custGeom>
            <a:avLst/>
            <a:gdLst>
              <a:gd name="connsiteX0" fmla="*/ 0 w 1235023"/>
              <a:gd name="connsiteY0" fmla="*/ 0 h 868380"/>
              <a:gd name="connsiteX1" fmla="*/ 1235023 w 1235023"/>
              <a:gd name="connsiteY1" fmla="*/ 0 h 868380"/>
              <a:gd name="connsiteX2" fmla="*/ 1235023 w 1235023"/>
              <a:gd name="connsiteY2" fmla="*/ 868380 h 868380"/>
              <a:gd name="connsiteX3" fmla="*/ 0 w 1235023"/>
              <a:gd name="connsiteY3" fmla="*/ 868380 h 868380"/>
            </a:gdLst>
            <a:ahLst/>
            <a:cxnLst>
              <a:cxn ang="0">
                <a:pos x="connsiteX0" y="connsiteY0"/>
              </a:cxn>
              <a:cxn ang="0">
                <a:pos x="connsiteX1" y="connsiteY1"/>
              </a:cxn>
              <a:cxn ang="0">
                <a:pos x="connsiteX2" y="connsiteY2"/>
              </a:cxn>
              <a:cxn ang="0">
                <a:pos x="connsiteX3" y="connsiteY3"/>
              </a:cxn>
            </a:cxnLst>
            <a:rect l="l" t="t" r="r" b="b"/>
            <a:pathLst>
              <a:path w="1235023" h="868380">
                <a:moveTo>
                  <a:pt x="0" y="0"/>
                </a:moveTo>
                <a:lnTo>
                  <a:pt x="1235023" y="0"/>
                </a:lnTo>
                <a:lnTo>
                  <a:pt x="1235023" y="868380"/>
                </a:lnTo>
                <a:lnTo>
                  <a:pt x="0" y="86838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9" name="Picture Placeholder 38"/>
          <p:cNvSpPr>
            <a:spLocks noGrp="1"/>
          </p:cNvSpPr>
          <p:nvPr>
            <p:ph type="pic" sz="quarter" idx="30"/>
          </p:nvPr>
        </p:nvSpPr>
        <p:spPr>
          <a:xfrm>
            <a:off x="2499186" y="4594766"/>
            <a:ext cx="2459992" cy="2348305"/>
          </a:xfrm>
          <a:custGeom>
            <a:avLst/>
            <a:gdLst>
              <a:gd name="connsiteX0" fmla="*/ 0 w 2981809"/>
              <a:gd name="connsiteY0" fmla="*/ 0 h 2072034"/>
              <a:gd name="connsiteX1" fmla="*/ 2981809 w 2981809"/>
              <a:gd name="connsiteY1" fmla="*/ 0 h 2072034"/>
              <a:gd name="connsiteX2" fmla="*/ 2981809 w 2981809"/>
              <a:gd name="connsiteY2" fmla="*/ 2072034 h 2072034"/>
              <a:gd name="connsiteX3" fmla="*/ 0 w 2981809"/>
              <a:gd name="connsiteY3" fmla="*/ 2072034 h 2072034"/>
            </a:gdLst>
            <a:ahLst/>
            <a:cxnLst>
              <a:cxn ang="0">
                <a:pos x="connsiteX0" y="connsiteY0"/>
              </a:cxn>
              <a:cxn ang="0">
                <a:pos x="connsiteX1" y="connsiteY1"/>
              </a:cxn>
              <a:cxn ang="0">
                <a:pos x="connsiteX2" y="connsiteY2"/>
              </a:cxn>
              <a:cxn ang="0">
                <a:pos x="connsiteX3" y="connsiteY3"/>
              </a:cxn>
            </a:cxnLst>
            <a:rect l="l" t="t" r="r" b="b"/>
            <a:pathLst>
              <a:path w="2981809" h="2072034">
                <a:moveTo>
                  <a:pt x="0" y="0"/>
                </a:moveTo>
                <a:lnTo>
                  <a:pt x="2981809" y="0"/>
                </a:lnTo>
                <a:lnTo>
                  <a:pt x="2981809" y="2072034"/>
                </a:lnTo>
                <a:lnTo>
                  <a:pt x="0" y="207203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41" name="Picture Placeholder 40"/>
          <p:cNvSpPr>
            <a:spLocks noGrp="1"/>
          </p:cNvSpPr>
          <p:nvPr>
            <p:ph type="pic" sz="quarter" idx="31"/>
          </p:nvPr>
        </p:nvSpPr>
        <p:spPr>
          <a:xfrm>
            <a:off x="5353483" y="3230866"/>
            <a:ext cx="3619974" cy="3699299"/>
          </a:xfrm>
          <a:custGeom>
            <a:avLst/>
            <a:gdLst>
              <a:gd name="connsiteX0" fmla="*/ 0 w 4387847"/>
              <a:gd name="connsiteY0" fmla="*/ 0 h 3264087"/>
              <a:gd name="connsiteX1" fmla="*/ 4387847 w 4387847"/>
              <a:gd name="connsiteY1" fmla="*/ 0 h 3264087"/>
              <a:gd name="connsiteX2" fmla="*/ 4387847 w 4387847"/>
              <a:gd name="connsiteY2" fmla="*/ 3264087 h 3264087"/>
              <a:gd name="connsiteX3" fmla="*/ 0 w 4387847"/>
              <a:gd name="connsiteY3" fmla="*/ 3264087 h 3264087"/>
            </a:gdLst>
            <a:ahLst/>
            <a:cxnLst>
              <a:cxn ang="0">
                <a:pos x="connsiteX0" y="connsiteY0"/>
              </a:cxn>
              <a:cxn ang="0">
                <a:pos x="connsiteX1" y="connsiteY1"/>
              </a:cxn>
              <a:cxn ang="0">
                <a:pos x="connsiteX2" y="connsiteY2"/>
              </a:cxn>
              <a:cxn ang="0">
                <a:pos x="connsiteX3" y="connsiteY3"/>
              </a:cxn>
            </a:cxnLst>
            <a:rect l="l" t="t" r="r" b="b"/>
            <a:pathLst>
              <a:path w="4387847" h="3264087">
                <a:moveTo>
                  <a:pt x="0" y="0"/>
                </a:moveTo>
                <a:lnTo>
                  <a:pt x="4387847" y="0"/>
                </a:lnTo>
                <a:lnTo>
                  <a:pt x="4387847" y="3264087"/>
                </a:lnTo>
                <a:lnTo>
                  <a:pt x="0" y="3264087"/>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973184688"/>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160_Title Slide">
    <p:spTree>
      <p:nvGrpSpPr>
        <p:cNvPr id="1" name=""/>
        <p:cNvGrpSpPr/>
        <p:nvPr/>
      </p:nvGrpSpPr>
      <p:grpSpPr>
        <a:xfrm>
          <a:off x="0" y="0"/>
          <a:ext cx="0" cy="0"/>
          <a:chOff x="0" y="0"/>
          <a:chExt cx="0" cy="0"/>
        </a:xfrm>
      </p:grpSpPr>
      <p:sp>
        <p:nvSpPr>
          <p:cNvPr id="13" name="Picture Placeholder 12"/>
          <p:cNvSpPr>
            <a:spLocks noGrp="1"/>
          </p:cNvSpPr>
          <p:nvPr>
            <p:ph type="pic" sz="quarter" idx="31"/>
          </p:nvPr>
        </p:nvSpPr>
        <p:spPr>
          <a:xfrm>
            <a:off x="737" y="3346950"/>
            <a:ext cx="2515932" cy="2853644"/>
          </a:xfrm>
          <a:custGeom>
            <a:avLst/>
            <a:gdLst>
              <a:gd name="connsiteX0" fmla="*/ 0 w 3049615"/>
              <a:gd name="connsiteY0" fmla="*/ 0 h 2517921"/>
              <a:gd name="connsiteX1" fmla="*/ 3049615 w 3049615"/>
              <a:gd name="connsiteY1" fmla="*/ 0 h 2517921"/>
              <a:gd name="connsiteX2" fmla="*/ 3049615 w 3049615"/>
              <a:gd name="connsiteY2" fmla="*/ 2517921 h 2517921"/>
              <a:gd name="connsiteX3" fmla="*/ 0 w 3049615"/>
              <a:gd name="connsiteY3" fmla="*/ 2517921 h 2517921"/>
            </a:gdLst>
            <a:ahLst/>
            <a:cxnLst>
              <a:cxn ang="0">
                <a:pos x="connsiteX0" y="connsiteY0"/>
              </a:cxn>
              <a:cxn ang="0">
                <a:pos x="connsiteX1" y="connsiteY1"/>
              </a:cxn>
              <a:cxn ang="0">
                <a:pos x="connsiteX2" y="connsiteY2"/>
              </a:cxn>
              <a:cxn ang="0">
                <a:pos x="connsiteX3" y="connsiteY3"/>
              </a:cxn>
            </a:cxnLst>
            <a:rect l="l" t="t" r="r" b="b"/>
            <a:pathLst>
              <a:path w="3049615" h="2517921">
                <a:moveTo>
                  <a:pt x="0" y="0"/>
                </a:moveTo>
                <a:lnTo>
                  <a:pt x="3049615" y="0"/>
                </a:lnTo>
                <a:lnTo>
                  <a:pt x="3049615" y="2517921"/>
                </a:lnTo>
                <a:lnTo>
                  <a:pt x="0" y="251792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4" name="Picture Placeholder 13"/>
          <p:cNvSpPr>
            <a:spLocks noGrp="1"/>
          </p:cNvSpPr>
          <p:nvPr>
            <p:ph type="pic" sz="quarter" idx="32"/>
          </p:nvPr>
        </p:nvSpPr>
        <p:spPr>
          <a:xfrm>
            <a:off x="2515650" y="3346950"/>
            <a:ext cx="2515932" cy="2853644"/>
          </a:xfrm>
          <a:custGeom>
            <a:avLst/>
            <a:gdLst>
              <a:gd name="connsiteX0" fmla="*/ 0 w 3049615"/>
              <a:gd name="connsiteY0" fmla="*/ 0 h 2517921"/>
              <a:gd name="connsiteX1" fmla="*/ 3049615 w 3049615"/>
              <a:gd name="connsiteY1" fmla="*/ 0 h 2517921"/>
              <a:gd name="connsiteX2" fmla="*/ 3049615 w 3049615"/>
              <a:gd name="connsiteY2" fmla="*/ 2517921 h 2517921"/>
              <a:gd name="connsiteX3" fmla="*/ 0 w 3049615"/>
              <a:gd name="connsiteY3" fmla="*/ 2517921 h 2517921"/>
            </a:gdLst>
            <a:ahLst/>
            <a:cxnLst>
              <a:cxn ang="0">
                <a:pos x="connsiteX0" y="connsiteY0"/>
              </a:cxn>
              <a:cxn ang="0">
                <a:pos x="connsiteX1" y="connsiteY1"/>
              </a:cxn>
              <a:cxn ang="0">
                <a:pos x="connsiteX2" y="connsiteY2"/>
              </a:cxn>
              <a:cxn ang="0">
                <a:pos x="connsiteX3" y="connsiteY3"/>
              </a:cxn>
            </a:cxnLst>
            <a:rect l="l" t="t" r="r" b="b"/>
            <a:pathLst>
              <a:path w="3049615" h="2517921">
                <a:moveTo>
                  <a:pt x="0" y="0"/>
                </a:moveTo>
                <a:lnTo>
                  <a:pt x="3049615" y="0"/>
                </a:lnTo>
                <a:lnTo>
                  <a:pt x="3049615" y="2517921"/>
                </a:lnTo>
                <a:lnTo>
                  <a:pt x="0" y="251792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5" name="Picture Placeholder 14"/>
          <p:cNvSpPr>
            <a:spLocks noGrp="1"/>
          </p:cNvSpPr>
          <p:nvPr>
            <p:ph type="pic" sz="quarter" idx="33"/>
          </p:nvPr>
        </p:nvSpPr>
        <p:spPr>
          <a:xfrm>
            <a:off x="5026818" y="3346950"/>
            <a:ext cx="2515932" cy="2853644"/>
          </a:xfrm>
          <a:custGeom>
            <a:avLst/>
            <a:gdLst>
              <a:gd name="connsiteX0" fmla="*/ 0 w 3049615"/>
              <a:gd name="connsiteY0" fmla="*/ 0 h 2517921"/>
              <a:gd name="connsiteX1" fmla="*/ 3049615 w 3049615"/>
              <a:gd name="connsiteY1" fmla="*/ 0 h 2517921"/>
              <a:gd name="connsiteX2" fmla="*/ 3049615 w 3049615"/>
              <a:gd name="connsiteY2" fmla="*/ 2517921 h 2517921"/>
              <a:gd name="connsiteX3" fmla="*/ 0 w 3049615"/>
              <a:gd name="connsiteY3" fmla="*/ 2517921 h 2517921"/>
            </a:gdLst>
            <a:ahLst/>
            <a:cxnLst>
              <a:cxn ang="0">
                <a:pos x="connsiteX0" y="connsiteY0"/>
              </a:cxn>
              <a:cxn ang="0">
                <a:pos x="connsiteX1" y="connsiteY1"/>
              </a:cxn>
              <a:cxn ang="0">
                <a:pos x="connsiteX2" y="connsiteY2"/>
              </a:cxn>
              <a:cxn ang="0">
                <a:pos x="connsiteX3" y="connsiteY3"/>
              </a:cxn>
            </a:cxnLst>
            <a:rect l="l" t="t" r="r" b="b"/>
            <a:pathLst>
              <a:path w="3049615" h="2517921">
                <a:moveTo>
                  <a:pt x="0" y="0"/>
                </a:moveTo>
                <a:lnTo>
                  <a:pt x="3049615" y="0"/>
                </a:lnTo>
                <a:lnTo>
                  <a:pt x="3049615" y="2517921"/>
                </a:lnTo>
                <a:lnTo>
                  <a:pt x="0" y="251792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6" name="Picture Placeholder 15"/>
          <p:cNvSpPr>
            <a:spLocks noGrp="1"/>
          </p:cNvSpPr>
          <p:nvPr>
            <p:ph type="pic" sz="quarter" idx="34"/>
          </p:nvPr>
        </p:nvSpPr>
        <p:spPr>
          <a:xfrm>
            <a:off x="7536966" y="3346950"/>
            <a:ext cx="2515932" cy="2853644"/>
          </a:xfrm>
          <a:custGeom>
            <a:avLst/>
            <a:gdLst>
              <a:gd name="connsiteX0" fmla="*/ 0 w 3049615"/>
              <a:gd name="connsiteY0" fmla="*/ 0 h 2517921"/>
              <a:gd name="connsiteX1" fmla="*/ 3049615 w 3049615"/>
              <a:gd name="connsiteY1" fmla="*/ 0 h 2517921"/>
              <a:gd name="connsiteX2" fmla="*/ 3049615 w 3049615"/>
              <a:gd name="connsiteY2" fmla="*/ 2517921 h 2517921"/>
              <a:gd name="connsiteX3" fmla="*/ 0 w 3049615"/>
              <a:gd name="connsiteY3" fmla="*/ 2517921 h 2517921"/>
            </a:gdLst>
            <a:ahLst/>
            <a:cxnLst>
              <a:cxn ang="0">
                <a:pos x="connsiteX0" y="connsiteY0"/>
              </a:cxn>
              <a:cxn ang="0">
                <a:pos x="connsiteX1" y="connsiteY1"/>
              </a:cxn>
              <a:cxn ang="0">
                <a:pos x="connsiteX2" y="connsiteY2"/>
              </a:cxn>
              <a:cxn ang="0">
                <a:pos x="connsiteX3" y="connsiteY3"/>
              </a:cxn>
            </a:cxnLst>
            <a:rect l="l" t="t" r="r" b="b"/>
            <a:pathLst>
              <a:path w="3049615" h="2517921">
                <a:moveTo>
                  <a:pt x="0" y="0"/>
                </a:moveTo>
                <a:lnTo>
                  <a:pt x="3049615" y="0"/>
                </a:lnTo>
                <a:lnTo>
                  <a:pt x="3049615" y="2517921"/>
                </a:lnTo>
                <a:lnTo>
                  <a:pt x="0" y="251792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14891917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Section">
    <p:spTree>
      <p:nvGrpSpPr>
        <p:cNvPr id="1" name=""/>
        <p:cNvGrpSpPr/>
        <p:nvPr/>
      </p:nvGrpSpPr>
      <p:grpSpPr>
        <a:xfrm>
          <a:off x="0" y="0"/>
          <a:ext cx="0" cy="0"/>
          <a:chOff x="0" y="0"/>
          <a:chExt cx="0" cy="0"/>
        </a:xfrm>
      </p:grpSpPr>
      <p:pic>
        <p:nvPicPr>
          <p:cNvPr id="3" name="Picture 6" descr="section-bg1.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1912515"/>
            <a:ext cx="10095072" cy="5859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 name="Straight Connector 7"/>
          <p:cNvCxnSpPr>
            <a:cxnSpLocks noChangeShapeType="1"/>
          </p:cNvCxnSpPr>
          <p:nvPr userDrawn="1"/>
        </p:nvCxnSpPr>
        <p:spPr bwMode="auto">
          <a:xfrm>
            <a:off x="1" y="4247833"/>
            <a:ext cx="4650264" cy="0"/>
          </a:xfrm>
          <a:prstGeom prst="line">
            <a:avLst/>
          </a:prstGeom>
          <a:noFill/>
          <a:ln w="25400">
            <a:solidFill>
              <a:srgbClr val="FFFFFF"/>
            </a:solidFill>
            <a:round/>
            <a:headEnd/>
            <a:tailEnd/>
          </a:ln>
          <a:effectLst>
            <a:outerShdw blurRad="12700" dist="19939" dir="5400000" algn="tl" rotWithShape="0">
              <a:srgbClr val="808080">
                <a:alpha val="7999"/>
              </a:srgbClr>
            </a:outerShdw>
          </a:effectLst>
          <a:extLst>
            <a:ext uri="{909E8E84-426E-40DD-AFC4-6F175D3DCCD1}">
              <a14:hiddenFill xmlns:a14="http://schemas.microsoft.com/office/drawing/2010/main">
                <a:noFill/>
              </a14:hiddenFill>
            </a:ext>
          </a:extLst>
        </p:spPr>
      </p:cxnSp>
      <p:sp>
        <p:nvSpPr>
          <p:cNvPr id="9" name="Text Placeholder 8"/>
          <p:cNvSpPr>
            <a:spLocks noGrp="1"/>
          </p:cNvSpPr>
          <p:nvPr>
            <p:ph type="body" sz="quarter" idx="10"/>
          </p:nvPr>
        </p:nvSpPr>
        <p:spPr>
          <a:xfrm>
            <a:off x="730133" y="3185720"/>
            <a:ext cx="5279542" cy="1177854"/>
          </a:xfrm>
          <a:prstGeom prst="rect">
            <a:avLst/>
          </a:prstGeom>
        </p:spPr>
        <p:txBody>
          <a:bodyPr/>
          <a:lstStyle>
            <a:lvl1pPr marL="0" indent="0" algn="l">
              <a:buFontTx/>
              <a:buNone/>
              <a:defRPr sz="4840" b="0" i="0" baseline="0">
                <a:solidFill>
                  <a:srgbClr val="1F447D"/>
                </a:solidFill>
                <a:latin typeface="Gill Sans MT"/>
                <a:cs typeface="Gill Sans MT"/>
              </a:defRPr>
            </a:lvl1pPr>
          </a:lstStyle>
          <a:p>
            <a:pPr lvl="0"/>
            <a:r>
              <a:rPr lang="en-US"/>
              <a:t>Click to edit Master text styles</a:t>
            </a:r>
          </a:p>
        </p:txBody>
      </p:sp>
    </p:spTree>
    <p:extLst>
      <p:ext uri="{BB962C8B-B14F-4D97-AF65-F5344CB8AC3E}">
        <p14:creationId xmlns:p14="http://schemas.microsoft.com/office/powerpoint/2010/main" val="313464975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161_Title Slide">
    <p:spTree>
      <p:nvGrpSpPr>
        <p:cNvPr id="1" name=""/>
        <p:cNvGrpSpPr/>
        <p:nvPr/>
      </p:nvGrpSpPr>
      <p:grpSpPr>
        <a:xfrm>
          <a:off x="0" y="0"/>
          <a:ext cx="0" cy="0"/>
          <a:chOff x="0" y="0"/>
          <a:chExt cx="0" cy="0"/>
        </a:xfrm>
      </p:grpSpPr>
      <p:sp>
        <p:nvSpPr>
          <p:cNvPr id="17" name="Picture Placeholder 16"/>
          <p:cNvSpPr>
            <a:spLocks noGrp="1"/>
          </p:cNvSpPr>
          <p:nvPr>
            <p:ph type="pic" sz="quarter" idx="31"/>
          </p:nvPr>
        </p:nvSpPr>
        <p:spPr>
          <a:xfrm>
            <a:off x="3401078" y="-1"/>
            <a:ext cx="1716922" cy="3877486"/>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8" name="Picture Placeholder 17"/>
          <p:cNvSpPr>
            <a:spLocks noGrp="1"/>
          </p:cNvSpPr>
          <p:nvPr>
            <p:ph type="pic" sz="quarter" idx="32"/>
          </p:nvPr>
        </p:nvSpPr>
        <p:spPr>
          <a:xfrm>
            <a:off x="1682923" y="-1"/>
            <a:ext cx="1716922" cy="3877486"/>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9" name="Picture Placeholder 18"/>
          <p:cNvSpPr>
            <a:spLocks noGrp="1"/>
          </p:cNvSpPr>
          <p:nvPr>
            <p:ph type="pic" sz="quarter" idx="33"/>
          </p:nvPr>
        </p:nvSpPr>
        <p:spPr>
          <a:xfrm>
            <a:off x="-1" y="-1"/>
            <a:ext cx="1681691" cy="3877486"/>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0" name="Picture Placeholder 19"/>
          <p:cNvSpPr>
            <a:spLocks noGrp="1"/>
          </p:cNvSpPr>
          <p:nvPr>
            <p:ph type="pic" sz="quarter" idx="34"/>
          </p:nvPr>
        </p:nvSpPr>
        <p:spPr>
          <a:xfrm>
            <a:off x="3401078" y="3877485"/>
            <a:ext cx="1716922" cy="3877486"/>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1" name="Picture Placeholder 20"/>
          <p:cNvSpPr>
            <a:spLocks noGrp="1"/>
          </p:cNvSpPr>
          <p:nvPr>
            <p:ph type="pic" sz="quarter" idx="35"/>
          </p:nvPr>
        </p:nvSpPr>
        <p:spPr>
          <a:xfrm>
            <a:off x="1682923" y="3877485"/>
            <a:ext cx="1716922" cy="3877486"/>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2" name="Picture Placeholder 21"/>
          <p:cNvSpPr>
            <a:spLocks noGrp="1"/>
          </p:cNvSpPr>
          <p:nvPr>
            <p:ph type="pic" sz="quarter" idx="36"/>
          </p:nvPr>
        </p:nvSpPr>
        <p:spPr>
          <a:xfrm>
            <a:off x="-1" y="3877485"/>
            <a:ext cx="1681691" cy="3877486"/>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4" name="Picture Placeholder 23"/>
          <p:cNvSpPr>
            <a:spLocks noGrp="1"/>
          </p:cNvSpPr>
          <p:nvPr>
            <p:ph type="pic" sz="quarter" idx="37"/>
          </p:nvPr>
        </p:nvSpPr>
        <p:spPr>
          <a:xfrm>
            <a:off x="6114563" y="1119777"/>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567718263"/>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162_Title Slide">
    <p:spTree>
      <p:nvGrpSpPr>
        <p:cNvPr id="1" name=""/>
        <p:cNvGrpSpPr/>
        <p:nvPr/>
      </p:nvGrpSpPr>
      <p:grpSpPr>
        <a:xfrm>
          <a:off x="0" y="0"/>
          <a:ext cx="0" cy="0"/>
          <a:chOff x="0" y="0"/>
          <a:chExt cx="0" cy="0"/>
        </a:xfrm>
      </p:grpSpPr>
      <p:sp>
        <p:nvSpPr>
          <p:cNvPr id="27" name="Picture Placeholder 26"/>
          <p:cNvSpPr>
            <a:spLocks noGrp="1"/>
          </p:cNvSpPr>
          <p:nvPr>
            <p:ph type="pic" sz="quarter" idx="37"/>
          </p:nvPr>
        </p:nvSpPr>
        <p:spPr>
          <a:xfrm>
            <a:off x="6869230" y="-9142"/>
            <a:ext cx="1716922" cy="3884682"/>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8" name="Picture Placeholder 27"/>
          <p:cNvSpPr>
            <a:spLocks noGrp="1"/>
          </p:cNvSpPr>
          <p:nvPr>
            <p:ph type="pic" sz="quarter" idx="38"/>
          </p:nvPr>
        </p:nvSpPr>
        <p:spPr>
          <a:xfrm>
            <a:off x="5150422" y="-9142"/>
            <a:ext cx="1716922" cy="3884682"/>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9" name="Picture Placeholder 28"/>
          <p:cNvSpPr>
            <a:spLocks noGrp="1"/>
          </p:cNvSpPr>
          <p:nvPr>
            <p:ph type="pic" sz="quarter" idx="39"/>
          </p:nvPr>
        </p:nvSpPr>
        <p:spPr>
          <a:xfrm>
            <a:off x="3431690" y="-9142"/>
            <a:ext cx="1716922" cy="3884682"/>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0" name="Picture Placeholder 29"/>
          <p:cNvSpPr>
            <a:spLocks noGrp="1"/>
          </p:cNvSpPr>
          <p:nvPr>
            <p:ph type="pic" sz="quarter" idx="40"/>
          </p:nvPr>
        </p:nvSpPr>
        <p:spPr>
          <a:xfrm>
            <a:off x="1713037" y="-9142"/>
            <a:ext cx="1716922" cy="3884682"/>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1" name="Picture Placeholder 30"/>
          <p:cNvSpPr>
            <a:spLocks noGrp="1"/>
          </p:cNvSpPr>
          <p:nvPr>
            <p:ph type="pic" sz="quarter" idx="41"/>
          </p:nvPr>
        </p:nvSpPr>
        <p:spPr>
          <a:xfrm>
            <a:off x="-3886" y="-9142"/>
            <a:ext cx="1716922" cy="3884682"/>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2" name="Picture Placeholder 31"/>
          <p:cNvSpPr>
            <a:spLocks noGrp="1"/>
          </p:cNvSpPr>
          <p:nvPr>
            <p:ph type="pic" sz="quarter" idx="42"/>
          </p:nvPr>
        </p:nvSpPr>
        <p:spPr>
          <a:xfrm>
            <a:off x="6869230" y="3930393"/>
            <a:ext cx="1716922" cy="3884682"/>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3" name="Picture Placeholder 32"/>
          <p:cNvSpPr>
            <a:spLocks noGrp="1"/>
          </p:cNvSpPr>
          <p:nvPr>
            <p:ph type="pic" sz="quarter" idx="43"/>
          </p:nvPr>
        </p:nvSpPr>
        <p:spPr>
          <a:xfrm>
            <a:off x="5150422" y="3930393"/>
            <a:ext cx="1716922" cy="3884682"/>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4" name="Picture Placeholder 33"/>
          <p:cNvSpPr>
            <a:spLocks noGrp="1"/>
          </p:cNvSpPr>
          <p:nvPr>
            <p:ph type="pic" sz="quarter" idx="44"/>
          </p:nvPr>
        </p:nvSpPr>
        <p:spPr>
          <a:xfrm>
            <a:off x="3431690" y="3930393"/>
            <a:ext cx="1716922" cy="3884682"/>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5" name="Picture Placeholder 34"/>
          <p:cNvSpPr>
            <a:spLocks noGrp="1"/>
          </p:cNvSpPr>
          <p:nvPr>
            <p:ph type="pic" sz="quarter" idx="45"/>
          </p:nvPr>
        </p:nvSpPr>
        <p:spPr>
          <a:xfrm>
            <a:off x="1713037" y="3930393"/>
            <a:ext cx="1716922" cy="3884682"/>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6" name="Picture Placeholder 35"/>
          <p:cNvSpPr>
            <a:spLocks noGrp="1"/>
          </p:cNvSpPr>
          <p:nvPr>
            <p:ph type="pic" sz="quarter" idx="46"/>
          </p:nvPr>
        </p:nvSpPr>
        <p:spPr>
          <a:xfrm>
            <a:off x="-3886" y="3930393"/>
            <a:ext cx="1716922" cy="3884682"/>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617581907"/>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163_Title Slide">
    <p:spTree>
      <p:nvGrpSpPr>
        <p:cNvPr id="1" name=""/>
        <p:cNvGrpSpPr/>
        <p:nvPr/>
      </p:nvGrpSpPr>
      <p:grpSpPr>
        <a:xfrm>
          <a:off x="0" y="0"/>
          <a:ext cx="0" cy="0"/>
          <a:chOff x="0" y="0"/>
          <a:chExt cx="0" cy="0"/>
        </a:xfrm>
      </p:grpSpPr>
      <p:sp>
        <p:nvSpPr>
          <p:cNvPr id="17" name="Picture Placeholder 16"/>
          <p:cNvSpPr>
            <a:spLocks noGrp="1"/>
          </p:cNvSpPr>
          <p:nvPr>
            <p:ph type="pic" sz="quarter" idx="46"/>
          </p:nvPr>
        </p:nvSpPr>
        <p:spPr>
          <a:xfrm>
            <a:off x="4898699" y="0"/>
            <a:ext cx="1716922" cy="3884682"/>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8" name="Picture Placeholder 17"/>
          <p:cNvSpPr>
            <a:spLocks noGrp="1"/>
          </p:cNvSpPr>
          <p:nvPr>
            <p:ph type="pic" sz="quarter" idx="47"/>
          </p:nvPr>
        </p:nvSpPr>
        <p:spPr>
          <a:xfrm>
            <a:off x="8339505" y="0"/>
            <a:ext cx="1716922" cy="3884682"/>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9" name="Picture Placeholder 18"/>
          <p:cNvSpPr>
            <a:spLocks noGrp="1"/>
          </p:cNvSpPr>
          <p:nvPr>
            <p:ph type="pic" sz="quarter" idx="48"/>
          </p:nvPr>
        </p:nvSpPr>
        <p:spPr>
          <a:xfrm>
            <a:off x="3181777" y="3884682"/>
            <a:ext cx="1716922" cy="3884682"/>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0" name="Picture Placeholder 19"/>
          <p:cNvSpPr>
            <a:spLocks noGrp="1"/>
          </p:cNvSpPr>
          <p:nvPr>
            <p:ph type="pic" sz="quarter" idx="49"/>
          </p:nvPr>
        </p:nvSpPr>
        <p:spPr>
          <a:xfrm>
            <a:off x="6622583" y="3884682"/>
            <a:ext cx="1716922" cy="3884682"/>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2" name="Picture Placeholder 21"/>
          <p:cNvSpPr>
            <a:spLocks noGrp="1"/>
          </p:cNvSpPr>
          <p:nvPr>
            <p:ph type="pic" sz="quarter" idx="50"/>
          </p:nvPr>
        </p:nvSpPr>
        <p:spPr>
          <a:xfrm>
            <a:off x="439616" y="99267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375818013"/>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164_Title Slide">
    <p:spTree>
      <p:nvGrpSpPr>
        <p:cNvPr id="1" name=""/>
        <p:cNvGrpSpPr/>
        <p:nvPr/>
      </p:nvGrpSpPr>
      <p:grpSpPr>
        <a:xfrm>
          <a:off x="0" y="0"/>
          <a:ext cx="0" cy="0"/>
          <a:chOff x="0" y="0"/>
          <a:chExt cx="0" cy="0"/>
        </a:xfrm>
      </p:grpSpPr>
      <p:sp>
        <p:nvSpPr>
          <p:cNvPr id="12" name="Picture Placeholder 11"/>
          <p:cNvSpPr>
            <a:spLocks noGrp="1"/>
          </p:cNvSpPr>
          <p:nvPr>
            <p:ph type="pic" sz="quarter" idx="50"/>
          </p:nvPr>
        </p:nvSpPr>
        <p:spPr>
          <a:xfrm>
            <a:off x="6984195" y="1119777"/>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4" name="Picture Placeholder 13"/>
          <p:cNvSpPr>
            <a:spLocks noGrp="1"/>
          </p:cNvSpPr>
          <p:nvPr>
            <p:ph type="pic" sz="quarter" idx="51"/>
          </p:nvPr>
        </p:nvSpPr>
        <p:spPr>
          <a:xfrm>
            <a:off x="5154428" y="-3695"/>
            <a:ext cx="1050071" cy="7776096"/>
          </a:xfrm>
          <a:custGeom>
            <a:avLst/>
            <a:gdLst>
              <a:gd name="connsiteX0" fmla="*/ 0 w 1272813"/>
              <a:gd name="connsiteY0" fmla="*/ 0 h 6916776"/>
              <a:gd name="connsiteX1" fmla="*/ 1272813 w 1272813"/>
              <a:gd name="connsiteY1" fmla="*/ 0 h 6916776"/>
              <a:gd name="connsiteX2" fmla="*/ 1272813 w 1272813"/>
              <a:gd name="connsiteY2" fmla="*/ 6916776 h 6916776"/>
              <a:gd name="connsiteX3" fmla="*/ 0 w 1272813"/>
              <a:gd name="connsiteY3" fmla="*/ 6916776 h 6916776"/>
            </a:gdLst>
            <a:ahLst/>
            <a:cxnLst>
              <a:cxn ang="0">
                <a:pos x="connsiteX0" y="connsiteY0"/>
              </a:cxn>
              <a:cxn ang="0">
                <a:pos x="connsiteX1" y="connsiteY1"/>
              </a:cxn>
              <a:cxn ang="0">
                <a:pos x="connsiteX2" y="connsiteY2"/>
              </a:cxn>
              <a:cxn ang="0">
                <a:pos x="connsiteX3" y="connsiteY3"/>
              </a:cxn>
            </a:cxnLst>
            <a:rect l="l" t="t" r="r" b="b"/>
            <a:pathLst>
              <a:path w="1272813" h="6916776">
                <a:moveTo>
                  <a:pt x="0" y="0"/>
                </a:moveTo>
                <a:lnTo>
                  <a:pt x="1272813" y="0"/>
                </a:lnTo>
                <a:lnTo>
                  <a:pt x="1272813" y="6916776"/>
                </a:lnTo>
                <a:lnTo>
                  <a:pt x="0" y="6916776"/>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6" name="Picture Placeholder 15"/>
          <p:cNvSpPr>
            <a:spLocks noGrp="1"/>
          </p:cNvSpPr>
          <p:nvPr>
            <p:ph type="pic" sz="quarter" idx="52"/>
          </p:nvPr>
        </p:nvSpPr>
        <p:spPr>
          <a:xfrm>
            <a:off x="3432051" y="0"/>
            <a:ext cx="1722246" cy="7772400"/>
          </a:xfrm>
          <a:custGeom>
            <a:avLst/>
            <a:gdLst>
              <a:gd name="connsiteX0" fmla="*/ 0 w 2081118"/>
              <a:gd name="connsiteY0" fmla="*/ 0 h 6864520"/>
              <a:gd name="connsiteX1" fmla="*/ 2081118 w 2081118"/>
              <a:gd name="connsiteY1" fmla="*/ 0 h 6864520"/>
              <a:gd name="connsiteX2" fmla="*/ 2081118 w 2081118"/>
              <a:gd name="connsiteY2" fmla="*/ 6864520 h 6864520"/>
              <a:gd name="connsiteX3" fmla="*/ 0 w 2081118"/>
              <a:gd name="connsiteY3" fmla="*/ 6864520 h 6864520"/>
            </a:gdLst>
            <a:ahLst/>
            <a:cxnLst>
              <a:cxn ang="0">
                <a:pos x="connsiteX0" y="connsiteY0"/>
              </a:cxn>
              <a:cxn ang="0">
                <a:pos x="connsiteX1" y="connsiteY1"/>
              </a:cxn>
              <a:cxn ang="0">
                <a:pos x="connsiteX2" y="connsiteY2"/>
              </a:cxn>
              <a:cxn ang="0">
                <a:pos x="connsiteX3" y="connsiteY3"/>
              </a:cxn>
            </a:cxnLst>
            <a:rect l="l" t="t" r="r" b="b"/>
            <a:pathLst>
              <a:path w="2081118" h="6864520">
                <a:moveTo>
                  <a:pt x="0" y="0"/>
                </a:moveTo>
                <a:lnTo>
                  <a:pt x="2081118" y="0"/>
                </a:lnTo>
                <a:lnTo>
                  <a:pt x="2081118" y="6864520"/>
                </a:lnTo>
                <a:lnTo>
                  <a:pt x="0" y="686452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1" name="Picture Placeholder 20"/>
          <p:cNvSpPr>
            <a:spLocks noGrp="1"/>
          </p:cNvSpPr>
          <p:nvPr>
            <p:ph type="pic" sz="quarter" idx="53"/>
          </p:nvPr>
        </p:nvSpPr>
        <p:spPr>
          <a:xfrm>
            <a:off x="1709674" y="0"/>
            <a:ext cx="1716922" cy="7772400"/>
          </a:xfrm>
          <a:custGeom>
            <a:avLst/>
            <a:gdLst>
              <a:gd name="connsiteX0" fmla="*/ 0 w 2081118"/>
              <a:gd name="connsiteY0" fmla="*/ 0 h 6864520"/>
              <a:gd name="connsiteX1" fmla="*/ 2081118 w 2081118"/>
              <a:gd name="connsiteY1" fmla="*/ 0 h 6864520"/>
              <a:gd name="connsiteX2" fmla="*/ 2081118 w 2081118"/>
              <a:gd name="connsiteY2" fmla="*/ 6864520 h 6864520"/>
              <a:gd name="connsiteX3" fmla="*/ 0 w 2081118"/>
              <a:gd name="connsiteY3" fmla="*/ 6864520 h 6864520"/>
            </a:gdLst>
            <a:ahLst/>
            <a:cxnLst>
              <a:cxn ang="0">
                <a:pos x="connsiteX0" y="connsiteY0"/>
              </a:cxn>
              <a:cxn ang="0">
                <a:pos x="connsiteX1" y="connsiteY1"/>
              </a:cxn>
              <a:cxn ang="0">
                <a:pos x="connsiteX2" y="connsiteY2"/>
              </a:cxn>
              <a:cxn ang="0">
                <a:pos x="connsiteX3" y="connsiteY3"/>
              </a:cxn>
            </a:cxnLst>
            <a:rect l="l" t="t" r="r" b="b"/>
            <a:pathLst>
              <a:path w="2081118" h="6864520">
                <a:moveTo>
                  <a:pt x="0" y="0"/>
                </a:moveTo>
                <a:lnTo>
                  <a:pt x="2081118" y="0"/>
                </a:lnTo>
                <a:lnTo>
                  <a:pt x="2081118" y="6864520"/>
                </a:lnTo>
                <a:lnTo>
                  <a:pt x="0" y="686452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3" name="Picture Placeholder 22"/>
          <p:cNvSpPr>
            <a:spLocks noGrp="1"/>
          </p:cNvSpPr>
          <p:nvPr>
            <p:ph type="pic" sz="quarter" idx="54"/>
          </p:nvPr>
        </p:nvSpPr>
        <p:spPr>
          <a:xfrm>
            <a:off x="-1" y="-3695"/>
            <a:ext cx="1704220" cy="7776096"/>
          </a:xfrm>
          <a:custGeom>
            <a:avLst/>
            <a:gdLst>
              <a:gd name="connsiteX0" fmla="*/ 0 w 2081118"/>
              <a:gd name="connsiteY0" fmla="*/ 0 h 6864520"/>
              <a:gd name="connsiteX1" fmla="*/ 2081118 w 2081118"/>
              <a:gd name="connsiteY1" fmla="*/ 0 h 6864520"/>
              <a:gd name="connsiteX2" fmla="*/ 2081118 w 2081118"/>
              <a:gd name="connsiteY2" fmla="*/ 6864520 h 6864520"/>
              <a:gd name="connsiteX3" fmla="*/ 0 w 2081118"/>
              <a:gd name="connsiteY3" fmla="*/ 6864520 h 6864520"/>
            </a:gdLst>
            <a:ahLst/>
            <a:cxnLst>
              <a:cxn ang="0">
                <a:pos x="connsiteX0" y="connsiteY0"/>
              </a:cxn>
              <a:cxn ang="0">
                <a:pos x="connsiteX1" y="connsiteY1"/>
              </a:cxn>
              <a:cxn ang="0">
                <a:pos x="connsiteX2" y="connsiteY2"/>
              </a:cxn>
              <a:cxn ang="0">
                <a:pos x="connsiteX3" y="connsiteY3"/>
              </a:cxn>
            </a:cxnLst>
            <a:rect l="l" t="t" r="r" b="b"/>
            <a:pathLst>
              <a:path w="2081118" h="6864520">
                <a:moveTo>
                  <a:pt x="0" y="0"/>
                </a:moveTo>
                <a:lnTo>
                  <a:pt x="2081118" y="0"/>
                </a:lnTo>
                <a:lnTo>
                  <a:pt x="2081118" y="6864520"/>
                </a:lnTo>
                <a:lnTo>
                  <a:pt x="0" y="686452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053360645"/>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165_Title Slide">
    <p:spTree>
      <p:nvGrpSpPr>
        <p:cNvPr id="1" name=""/>
        <p:cNvGrpSpPr/>
        <p:nvPr/>
      </p:nvGrpSpPr>
      <p:grpSpPr>
        <a:xfrm>
          <a:off x="0" y="0"/>
          <a:ext cx="0" cy="0"/>
          <a:chOff x="0" y="0"/>
          <a:chExt cx="0" cy="0"/>
        </a:xfrm>
      </p:grpSpPr>
      <p:sp>
        <p:nvSpPr>
          <p:cNvPr id="9" name="Picture Placeholder 8"/>
          <p:cNvSpPr>
            <a:spLocks noGrp="1"/>
          </p:cNvSpPr>
          <p:nvPr>
            <p:ph type="pic" sz="quarter" idx="54"/>
          </p:nvPr>
        </p:nvSpPr>
        <p:spPr>
          <a:xfrm>
            <a:off x="3842457" y="0"/>
            <a:ext cx="4523516" cy="3859907"/>
          </a:xfrm>
          <a:custGeom>
            <a:avLst/>
            <a:gdLst>
              <a:gd name="connsiteX0" fmla="*/ 0 w 5483050"/>
              <a:gd name="connsiteY0" fmla="*/ 0 h 3405800"/>
              <a:gd name="connsiteX1" fmla="*/ 5483050 w 5483050"/>
              <a:gd name="connsiteY1" fmla="*/ 0 h 3405800"/>
              <a:gd name="connsiteX2" fmla="*/ 5483050 w 5483050"/>
              <a:gd name="connsiteY2" fmla="*/ 3405800 h 3405800"/>
              <a:gd name="connsiteX3" fmla="*/ 0 w 5483050"/>
              <a:gd name="connsiteY3" fmla="*/ 3405800 h 3405800"/>
            </a:gdLst>
            <a:ahLst/>
            <a:cxnLst>
              <a:cxn ang="0">
                <a:pos x="connsiteX0" y="connsiteY0"/>
              </a:cxn>
              <a:cxn ang="0">
                <a:pos x="connsiteX1" y="connsiteY1"/>
              </a:cxn>
              <a:cxn ang="0">
                <a:pos x="connsiteX2" y="connsiteY2"/>
              </a:cxn>
              <a:cxn ang="0">
                <a:pos x="connsiteX3" y="connsiteY3"/>
              </a:cxn>
            </a:cxnLst>
            <a:rect l="l" t="t" r="r" b="b"/>
            <a:pathLst>
              <a:path w="5483050" h="3405800">
                <a:moveTo>
                  <a:pt x="0" y="0"/>
                </a:moveTo>
                <a:lnTo>
                  <a:pt x="5483050" y="0"/>
                </a:lnTo>
                <a:lnTo>
                  <a:pt x="5483050" y="3405800"/>
                </a:lnTo>
                <a:lnTo>
                  <a:pt x="0" y="340580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0" name="Picture Placeholder 9"/>
          <p:cNvSpPr>
            <a:spLocks noGrp="1"/>
          </p:cNvSpPr>
          <p:nvPr>
            <p:ph type="pic" sz="quarter" idx="55"/>
          </p:nvPr>
        </p:nvSpPr>
        <p:spPr>
          <a:xfrm>
            <a:off x="3842457" y="3859907"/>
            <a:ext cx="4523516" cy="3912492"/>
          </a:xfrm>
          <a:custGeom>
            <a:avLst/>
            <a:gdLst>
              <a:gd name="connsiteX0" fmla="*/ 0 w 5483050"/>
              <a:gd name="connsiteY0" fmla="*/ 0 h 3405800"/>
              <a:gd name="connsiteX1" fmla="*/ 5483050 w 5483050"/>
              <a:gd name="connsiteY1" fmla="*/ 0 h 3405800"/>
              <a:gd name="connsiteX2" fmla="*/ 5483050 w 5483050"/>
              <a:gd name="connsiteY2" fmla="*/ 3405800 h 3405800"/>
              <a:gd name="connsiteX3" fmla="*/ 0 w 5483050"/>
              <a:gd name="connsiteY3" fmla="*/ 3405800 h 3405800"/>
            </a:gdLst>
            <a:ahLst/>
            <a:cxnLst>
              <a:cxn ang="0">
                <a:pos x="connsiteX0" y="connsiteY0"/>
              </a:cxn>
              <a:cxn ang="0">
                <a:pos x="connsiteX1" y="connsiteY1"/>
              </a:cxn>
              <a:cxn ang="0">
                <a:pos x="connsiteX2" y="connsiteY2"/>
              </a:cxn>
              <a:cxn ang="0">
                <a:pos x="connsiteX3" y="connsiteY3"/>
              </a:cxn>
            </a:cxnLst>
            <a:rect l="l" t="t" r="r" b="b"/>
            <a:pathLst>
              <a:path w="5483050" h="3405800">
                <a:moveTo>
                  <a:pt x="0" y="0"/>
                </a:moveTo>
                <a:lnTo>
                  <a:pt x="5483050" y="0"/>
                </a:lnTo>
                <a:lnTo>
                  <a:pt x="5483050" y="3405800"/>
                </a:lnTo>
                <a:lnTo>
                  <a:pt x="0" y="340580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5" name="Picture Placeholder 14"/>
          <p:cNvSpPr>
            <a:spLocks noGrp="1"/>
          </p:cNvSpPr>
          <p:nvPr>
            <p:ph type="pic" sz="quarter" idx="56"/>
          </p:nvPr>
        </p:nvSpPr>
        <p:spPr>
          <a:xfrm>
            <a:off x="439616" y="992674"/>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51836883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Simple Slide">
    <p:spTree>
      <p:nvGrpSpPr>
        <p:cNvPr id="1" name=""/>
        <p:cNvGrpSpPr/>
        <p:nvPr/>
      </p:nvGrpSpPr>
      <p:grpSpPr>
        <a:xfrm>
          <a:off x="0" y="0"/>
          <a:ext cx="0" cy="0"/>
          <a:chOff x="0" y="0"/>
          <a:chExt cx="0" cy="0"/>
        </a:xfrm>
      </p:grpSpPr>
      <p:cxnSp>
        <p:nvCxnSpPr>
          <p:cNvPr id="4" name="Straight Connector 6"/>
          <p:cNvCxnSpPr/>
          <p:nvPr userDrawn="1"/>
        </p:nvCxnSpPr>
        <p:spPr>
          <a:xfrm>
            <a:off x="0" y="1151467"/>
            <a:ext cx="10058400" cy="1800"/>
          </a:xfrm>
          <a:prstGeom prst="line">
            <a:avLst/>
          </a:prstGeom>
          <a:ln>
            <a:solidFill>
              <a:srgbClr val="69BE28"/>
            </a:solidFill>
          </a:ln>
          <a:effectLst/>
        </p:spPr>
        <p:style>
          <a:lnRef idx="2">
            <a:schemeClr val="accent1"/>
          </a:lnRef>
          <a:fillRef idx="0">
            <a:schemeClr val="accent1"/>
          </a:fillRef>
          <a:effectRef idx="1">
            <a:schemeClr val="accent1"/>
          </a:effectRef>
          <a:fontRef idx="minor">
            <a:schemeClr val="tx1"/>
          </a:fontRef>
        </p:style>
      </p:cxnSp>
      <p:sp>
        <p:nvSpPr>
          <p:cNvPr id="6" name="TextBox 7"/>
          <p:cNvSpPr txBox="1">
            <a:spLocks noChangeArrowheads="1"/>
          </p:cNvSpPr>
          <p:nvPr userDrawn="1"/>
        </p:nvSpPr>
        <p:spPr bwMode="auto">
          <a:xfrm>
            <a:off x="1431925" y="7482735"/>
            <a:ext cx="3185160" cy="259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spcBef>
                <a:spcPct val="20000"/>
              </a:spcBef>
              <a:buFont typeface="Arial" panose="020B0604020202020204" pitchFamily="34" charset="0"/>
              <a:buNone/>
            </a:pPr>
            <a:r>
              <a:rPr lang="en-US" altLang="es-PY" sz="880">
                <a:solidFill>
                  <a:srgbClr val="000000"/>
                </a:solidFill>
                <a:ea typeface="ヒラギノ角ゴ Pro W3" charset="-128"/>
              </a:rPr>
              <a:t>© Hortonworks Inc. 2013</a:t>
            </a:r>
          </a:p>
        </p:txBody>
      </p:sp>
      <p:sp>
        <p:nvSpPr>
          <p:cNvPr id="5" name="Title Placeholder 1"/>
          <p:cNvSpPr>
            <a:spLocks noGrp="1"/>
          </p:cNvSpPr>
          <p:nvPr>
            <p:ph type="title"/>
          </p:nvPr>
        </p:nvSpPr>
        <p:spPr>
          <a:xfrm>
            <a:off x="502920" y="0"/>
            <a:ext cx="9052560" cy="1151467"/>
          </a:xfrm>
          <a:prstGeom prst="rect">
            <a:avLst/>
          </a:prstGeom>
        </p:spPr>
        <p:txBody>
          <a:bodyPr rtlCol="0">
            <a:normAutofit/>
          </a:bodyPr>
          <a:lstStyle>
            <a:lvl1pPr>
              <a:defRPr>
                <a:latin typeface="Arial"/>
                <a:cs typeface="Arial"/>
              </a:defRPr>
            </a:lvl1pPr>
          </a:lstStyle>
          <a:p>
            <a:r>
              <a:rPr lang="en-US"/>
              <a:t>Click to edit Master title style</a:t>
            </a:r>
            <a:endParaRPr lang="en-US" dirty="0"/>
          </a:p>
        </p:txBody>
      </p:sp>
      <p:sp>
        <p:nvSpPr>
          <p:cNvPr id="16" name="Text Placeholder 15"/>
          <p:cNvSpPr>
            <a:spLocks noGrp="1"/>
          </p:cNvSpPr>
          <p:nvPr>
            <p:ph type="body" sz="quarter" idx="11"/>
          </p:nvPr>
        </p:nvSpPr>
        <p:spPr>
          <a:xfrm>
            <a:off x="502920" y="1320588"/>
            <a:ext cx="9052560" cy="5615200"/>
          </a:xfrm>
          <a:prstGeom prst="rect">
            <a:avLst/>
          </a:prstGeom>
        </p:spPr>
        <p:txBody>
          <a:bodyPr/>
          <a:lstStyle>
            <a:lvl1pPr marL="185103" indent="-185103">
              <a:buClr>
                <a:srgbClr val="69BE28"/>
              </a:buClr>
              <a:defRPr sz="1980" b="1" i="0">
                <a:latin typeface="Arial"/>
                <a:cs typeface="Arial"/>
              </a:defRPr>
            </a:lvl1pPr>
            <a:lvl2pPr marL="623412" indent="-185103">
              <a:buFont typeface="Lucida Grande"/>
              <a:buChar char="–"/>
              <a:defRPr sz="1760"/>
            </a:lvl2pPr>
            <a:lvl3pPr marL="1189197" indent="-183357">
              <a:spcAft>
                <a:spcPts val="1320"/>
              </a:spcAft>
              <a:buFont typeface="Lucida Grande"/>
              <a:buChar char="–"/>
              <a:defRPr sz="1540"/>
            </a:lvl3pPr>
            <a:lvl4pPr marL="1697355" indent="-188595">
              <a:defRPr sz="1540"/>
            </a:lvl4pPr>
            <a:lvl5pPr marL="2205514" indent="-193834">
              <a:buFont typeface="Lucida Grande"/>
              <a:buChar char="-"/>
              <a:defRPr sz="154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5"/>
          <p:cNvSpPr>
            <a:spLocks noGrp="1"/>
          </p:cNvSpPr>
          <p:nvPr>
            <p:ph type="sldNum" sz="quarter" idx="12"/>
          </p:nvPr>
        </p:nvSpPr>
        <p:spPr>
          <a:xfrm>
            <a:off x="7208520" y="7328007"/>
            <a:ext cx="2346960" cy="413808"/>
          </a:xfrm>
        </p:spPr>
        <p:txBody>
          <a:bodyPr/>
          <a:lstStyle>
            <a:lvl1pPr>
              <a:defRPr sz="880">
                <a:solidFill>
                  <a:srgbClr val="000000"/>
                </a:solidFill>
                <a:latin typeface="Arial" panose="020B0604020202020204" pitchFamily="34" charset="0"/>
              </a:defRPr>
            </a:lvl1pPr>
          </a:lstStyle>
          <a:p>
            <a:r>
              <a:rPr lang="en-US" altLang="es-PY"/>
              <a:t>Page </a:t>
            </a:r>
            <a:fld id="{BDE617F5-605B-49EA-85BB-984EE88CDE14}" type="slidenum">
              <a:rPr lang="en-US" altLang="es-PY"/>
              <a:pPr/>
              <a:t>‹#›</a:t>
            </a:fld>
            <a:endParaRPr lang="en-US" altLang="es-PY"/>
          </a:p>
        </p:txBody>
      </p:sp>
    </p:spTree>
    <p:extLst>
      <p:ext uri="{BB962C8B-B14F-4D97-AF65-F5344CB8AC3E}">
        <p14:creationId xmlns:p14="http://schemas.microsoft.com/office/powerpoint/2010/main" val="398932935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15-03-2017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Tree>
    <p:extLst>
      <p:ext uri="{BB962C8B-B14F-4D97-AF65-F5344CB8AC3E}">
        <p14:creationId xmlns:p14="http://schemas.microsoft.com/office/powerpoint/2010/main" val="383778710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47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15-03-2017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7" name="Shape 8128"/>
          <p:cNvSpPr/>
          <p:nvPr userDrawn="1"/>
        </p:nvSpPr>
        <p:spPr>
          <a:xfrm>
            <a:off x="4393517" y="1"/>
            <a:ext cx="3680268" cy="7772400"/>
          </a:xfrm>
          <a:prstGeom prst="rect">
            <a:avLst/>
          </a:pr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5" name="Picture Placeholder 4"/>
          <p:cNvSpPr>
            <a:spLocks noGrp="1"/>
          </p:cNvSpPr>
          <p:nvPr>
            <p:ph type="pic" sz="quarter" idx="11"/>
          </p:nvPr>
        </p:nvSpPr>
        <p:spPr>
          <a:xfrm>
            <a:off x="5223495" y="1150004"/>
            <a:ext cx="2850290" cy="5503920"/>
          </a:xfrm>
          <a:custGeom>
            <a:avLst/>
            <a:gdLst>
              <a:gd name="connsiteX0" fmla="*/ 0 w 2100681"/>
              <a:gd name="connsiteY0" fmla="*/ 0 h 1332495"/>
              <a:gd name="connsiteX1" fmla="*/ 2100681 w 2100681"/>
              <a:gd name="connsiteY1" fmla="*/ 0 h 1332495"/>
              <a:gd name="connsiteX2" fmla="*/ 2100681 w 2100681"/>
              <a:gd name="connsiteY2" fmla="*/ 1332495 h 1332495"/>
              <a:gd name="connsiteX3" fmla="*/ 0 w 2100681"/>
              <a:gd name="connsiteY3" fmla="*/ 1332495 h 1332495"/>
            </a:gdLst>
            <a:ahLst/>
            <a:cxnLst>
              <a:cxn ang="0">
                <a:pos x="connsiteX0" y="connsiteY0"/>
              </a:cxn>
              <a:cxn ang="0">
                <a:pos x="connsiteX1" y="connsiteY1"/>
              </a:cxn>
              <a:cxn ang="0">
                <a:pos x="connsiteX2" y="connsiteY2"/>
              </a:cxn>
              <a:cxn ang="0">
                <a:pos x="connsiteX3" y="connsiteY3"/>
              </a:cxn>
            </a:cxnLst>
            <a:rect l="l" t="t" r="r" b="b"/>
            <a:pathLst>
              <a:path w="2100681" h="1332495">
                <a:moveTo>
                  <a:pt x="0" y="0"/>
                </a:moveTo>
                <a:lnTo>
                  <a:pt x="2100681" y="0"/>
                </a:lnTo>
                <a:lnTo>
                  <a:pt x="2100681" y="1332495"/>
                </a:lnTo>
                <a:lnTo>
                  <a:pt x="0" y="1332495"/>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8687639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48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15-03-2017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8" name="Shape 8135"/>
          <p:cNvSpPr/>
          <p:nvPr userDrawn="1"/>
        </p:nvSpPr>
        <p:spPr>
          <a:xfrm>
            <a:off x="4393516" y="1"/>
            <a:ext cx="5664884" cy="7772400"/>
          </a:xfrm>
          <a:prstGeom prst="rect">
            <a:avLst/>
          </a:pr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11" name="Picture Placeholder 10"/>
          <p:cNvSpPr>
            <a:spLocks noGrp="1"/>
          </p:cNvSpPr>
          <p:nvPr>
            <p:ph type="pic" sz="quarter" idx="11"/>
          </p:nvPr>
        </p:nvSpPr>
        <p:spPr>
          <a:xfrm>
            <a:off x="5290323" y="2727870"/>
            <a:ext cx="598471" cy="822059"/>
          </a:xfrm>
          <a:custGeom>
            <a:avLst/>
            <a:gdLst>
              <a:gd name="connsiteX0" fmla="*/ 362821 w 725419"/>
              <a:gd name="connsiteY0" fmla="*/ 0 h 725346"/>
              <a:gd name="connsiteX1" fmla="*/ 619170 w 725419"/>
              <a:gd name="connsiteY1" fmla="*/ 106154 h 725346"/>
              <a:gd name="connsiteX2" fmla="*/ 619170 w 725419"/>
              <a:gd name="connsiteY2" fmla="*/ 619104 h 725346"/>
              <a:gd name="connsiteX3" fmla="*/ 106251 w 725419"/>
              <a:gd name="connsiteY3" fmla="*/ 619104 h 725346"/>
              <a:gd name="connsiteX4" fmla="*/ 106251 w 725419"/>
              <a:gd name="connsiteY4" fmla="*/ 106154 h 725346"/>
              <a:gd name="connsiteX5" fmla="*/ 362821 w 725419"/>
              <a:gd name="connsiteY5" fmla="*/ 0 h 725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5419" h="725346">
                <a:moveTo>
                  <a:pt x="362821" y="0"/>
                </a:moveTo>
                <a:cubicBezTo>
                  <a:pt x="455643" y="0"/>
                  <a:pt x="548355" y="35326"/>
                  <a:pt x="619170" y="106154"/>
                </a:cubicBezTo>
                <a:cubicBezTo>
                  <a:pt x="760836" y="247811"/>
                  <a:pt x="760836" y="477448"/>
                  <a:pt x="619170" y="619104"/>
                </a:cubicBezTo>
                <a:cubicBezTo>
                  <a:pt x="477540" y="760761"/>
                  <a:pt x="247880" y="760761"/>
                  <a:pt x="106251" y="619104"/>
                </a:cubicBezTo>
                <a:cubicBezTo>
                  <a:pt x="-35416" y="477448"/>
                  <a:pt x="-35416" y="247811"/>
                  <a:pt x="106251" y="106154"/>
                </a:cubicBezTo>
                <a:cubicBezTo>
                  <a:pt x="177066" y="35326"/>
                  <a:pt x="269999" y="0"/>
                  <a:pt x="362821" y="0"/>
                </a:cubicBez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2" name="Picture Placeholder 11"/>
          <p:cNvSpPr>
            <a:spLocks noGrp="1"/>
          </p:cNvSpPr>
          <p:nvPr>
            <p:ph type="pic" sz="quarter" idx="13"/>
          </p:nvPr>
        </p:nvSpPr>
        <p:spPr>
          <a:xfrm>
            <a:off x="5290323" y="4025506"/>
            <a:ext cx="598471" cy="822059"/>
          </a:xfrm>
          <a:custGeom>
            <a:avLst/>
            <a:gdLst>
              <a:gd name="connsiteX0" fmla="*/ 362821 w 725419"/>
              <a:gd name="connsiteY0" fmla="*/ 0 h 725346"/>
              <a:gd name="connsiteX1" fmla="*/ 619170 w 725419"/>
              <a:gd name="connsiteY1" fmla="*/ 106154 h 725346"/>
              <a:gd name="connsiteX2" fmla="*/ 619170 w 725419"/>
              <a:gd name="connsiteY2" fmla="*/ 619104 h 725346"/>
              <a:gd name="connsiteX3" fmla="*/ 106251 w 725419"/>
              <a:gd name="connsiteY3" fmla="*/ 619104 h 725346"/>
              <a:gd name="connsiteX4" fmla="*/ 106251 w 725419"/>
              <a:gd name="connsiteY4" fmla="*/ 106154 h 725346"/>
              <a:gd name="connsiteX5" fmla="*/ 362821 w 725419"/>
              <a:gd name="connsiteY5" fmla="*/ 0 h 725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5419" h="725346">
                <a:moveTo>
                  <a:pt x="362821" y="0"/>
                </a:moveTo>
                <a:cubicBezTo>
                  <a:pt x="455643" y="0"/>
                  <a:pt x="548355" y="35326"/>
                  <a:pt x="619170" y="106154"/>
                </a:cubicBezTo>
                <a:cubicBezTo>
                  <a:pt x="760836" y="247811"/>
                  <a:pt x="760836" y="477448"/>
                  <a:pt x="619170" y="619104"/>
                </a:cubicBezTo>
                <a:cubicBezTo>
                  <a:pt x="477540" y="760761"/>
                  <a:pt x="247880" y="760761"/>
                  <a:pt x="106251" y="619104"/>
                </a:cubicBezTo>
                <a:cubicBezTo>
                  <a:pt x="-35416" y="477448"/>
                  <a:pt x="-35416" y="247811"/>
                  <a:pt x="106251" y="106154"/>
                </a:cubicBezTo>
                <a:cubicBezTo>
                  <a:pt x="177066" y="35326"/>
                  <a:pt x="269999" y="0"/>
                  <a:pt x="362821" y="0"/>
                </a:cubicBez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61314778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49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15-03-2017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7" name="Picture Placeholder 6"/>
          <p:cNvSpPr>
            <a:spLocks noGrp="1"/>
          </p:cNvSpPr>
          <p:nvPr>
            <p:ph type="pic" sz="quarter" idx="11"/>
          </p:nvPr>
        </p:nvSpPr>
        <p:spPr>
          <a:xfrm>
            <a:off x="0" y="4871175"/>
            <a:ext cx="10049933" cy="2901226"/>
          </a:xfrm>
          <a:custGeom>
            <a:avLst/>
            <a:gdLst>
              <a:gd name="connsiteX0" fmla="*/ 0 w 2100681"/>
              <a:gd name="connsiteY0" fmla="*/ 0 h 1332495"/>
              <a:gd name="connsiteX1" fmla="*/ 2100681 w 2100681"/>
              <a:gd name="connsiteY1" fmla="*/ 0 h 1332495"/>
              <a:gd name="connsiteX2" fmla="*/ 2100681 w 2100681"/>
              <a:gd name="connsiteY2" fmla="*/ 1332495 h 1332495"/>
              <a:gd name="connsiteX3" fmla="*/ 0 w 2100681"/>
              <a:gd name="connsiteY3" fmla="*/ 1332495 h 1332495"/>
            </a:gdLst>
            <a:ahLst/>
            <a:cxnLst>
              <a:cxn ang="0">
                <a:pos x="connsiteX0" y="connsiteY0"/>
              </a:cxn>
              <a:cxn ang="0">
                <a:pos x="connsiteX1" y="connsiteY1"/>
              </a:cxn>
              <a:cxn ang="0">
                <a:pos x="connsiteX2" y="connsiteY2"/>
              </a:cxn>
              <a:cxn ang="0">
                <a:pos x="connsiteX3" y="connsiteY3"/>
              </a:cxn>
            </a:cxnLst>
            <a:rect l="l" t="t" r="r" b="b"/>
            <a:pathLst>
              <a:path w="2100681" h="1332495">
                <a:moveTo>
                  <a:pt x="0" y="0"/>
                </a:moveTo>
                <a:lnTo>
                  <a:pt x="2100681" y="0"/>
                </a:lnTo>
                <a:lnTo>
                  <a:pt x="2100681" y="1332495"/>
                </a:lnTo>
                <a:lnTo>
                  <a:pt x="0" y="1332495"/>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8177332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side Page">
    <p:spTree>
      <p:nvGrpSpPr>
        <p:cNvPr id="1" name=""/>
        <p:cNvGrpSpPr/>
        <p:nvPr/>
      </p:nvGrpSpPr>
      <p:grpSpPr>
        <a:xfrm>
          <a:off x="0" y="0"/>
          <a:ext cx="0" cy="0"/>
          <a:chOff x="0" y="0"/>
          <a:chExt cx="0" cy="0"/>
        </a:xfrm>
      </p:grpSpPr>
      <p:sp>
        <p:nvSpPr>
          <p:cNvPr id="16" name="Rectangle 15"/>
          <p:cNvSpPr/>
          <p:nvPr userDrawn="1"/>
        </p:nvSpPr>
        <p:spPr>
          <a:xfrm>
            <a:off x="7132320" y="5299915"/>
            <a:ext cx="2559367" cy="201168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Picture Placeholder 11"/>
          <p:cNvSpPr>
            <a:spLocks noGrp="1"/>
          </p:cNvSpPr>
          <p:nvPr>
            <p:ph type="pic" sz="quarter" idx="10"/>
          </p:nvPr>
        </p:nvSpPr>
        <p:spPr>
          <a:xfrm>
            <a:off x="366713" y="457200"/>
            <a:ext cx="2652712" cy="2011680"/>
          </a:xfrm>
        </p:spPr>
        <p:txBody>
          <a:bodyPr tIns="457200">
            <a:normAutofit/>
          </a:bodyPr>
          <a:lstStyle>
            <a:lvl1pPr marL="0" indent="0" algn="ctr">
              <a:buNone/>
              <a:defRPr sz="2000"/>
            </a:lvl1pPr>
          </a:lstStyle>
          <a:p>
            <a:r>
              <a:rPr lang="en-US"/>
              <a:t>Click icon to add picture</a:t>
            </a:r>
            <a:endParaRPr dirty="0"/>
          </a:p>
        </p:txBody>
      </p:sp>
      <p:sp>
        <p:nvSpPr>
          <p:cNvPr id="52" name="Picture Placeholder 11" descr="This placeholder is filled with a thin rule line so you can easily move the lines around on the slide" title="Line placeholder"/>
          <p:cNvSpPr>
            <a:spLocks noGrp="1"/>
          </p:cNvSpPr>
          <p:nvPr>
            <p:ph type="pic" sz="quarter" idx="52" hasCustomPrompt="1"/>
          </p:nvPr>
        </p:nvSpPr>
        <p:spPr>
          <a:xfrm>
            <a:off x="366713" y="3165473"/>
            <a:ext cx="2652712" cy="91440"/>
          </a:xfrm>
          <a:blipFill>
            <a:blip r:embed="rId2"/>
            <a:stretch>
              <a:fillRect/>
            </a:stretch>
          </a:blipFill>
        </p:spPr>
        <p:txBody>
          <a:bodyPr lIns="0" tIns="0" rIns="0" bIns="0">
            <a:normAutofit/>
          </a:bodyPr>
          <a:lstStyle>
            <a:lvl1pPr marL="0" indent="0" algn="l">
              <a:buNone/>
              <a:defRPr sz="800">
                <a:solidFill>
                  <a:schemeClr val="bg1"/>
                </a:solidFill>
              </a:defRPr>
            </a:lvl1pPr>
          </a:lstStyle>
          <a:p>
            <a:r>
              <a:rPr lang="en-US" dirty="0"/>
              <a:t> </a:t>
            </a:r>
            <a:endParaRPr dirty="0"/>
          </a:p>
        </p:txBody>
      </p:sp>
      <p:sp>
        <p:nvSpPr>
          <p:cNvPr id="31" name="Text Placeholder 21"/>
          <p:cNvSpPr>
            <a:spLocks noGrp="1"/>
          </p:cNvSpPr>
          <p:nvPr>
            <p:ph type="body" sz="quarter" idx="20" hasCustomPrompt="1"/>
          </p:nvPr>
        </p:nvSpPr>
        <p:spPr>
          <a:xfrm>
            <a:off x="366713" y="2607972"/>
            <a:ext cx="2652712" cy="579548"/>
          </a:xfrm>
        </p:spPr>
        <p:txBody>
          <a:bodyPr lIns="0" tIns="0" rIns="0" bIns="0" anchor="b">
            <a:noAutofit/>
          </a:bodyPr>
          <a:lstStyle>
            <a:lvl1pPr marL="0" indent="0" algn="l">
              <a:lnSpc>
                <a:spcPct val="114000"/>
              </a:lnSpc>
              <a:spcBef>
                <a:spcPts val="800"/>
              </a:spcBef>
              <a:buNone/>
              <a:defRPr sz="1800">
                <a:solidFill>
                  <a:schemeClr val="accent1"/>
                </a:solidFill>
                <a:latin typeface="+mj-lt"/>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dirty="0"/>
              <a:t>Click to add text</a:t>
            </a:r>
          </a:p>
        </p:txBody>
      </p:sp>
      <p:sp>
        <p:nvSpPr>
          <p:cNvPr id="43" name="Text Placeholder 21"/>
          <p:cNvSpPr>
            <a:spLocks noGrp="1"/>
          </p:cNvSpPr>
          <p:nvPr>
            <p:ph type="body" sz="quarter" idx="31" hasCustomPrompt="1"/>
          </p:nvPr>
        </p:nvSpPr>
        <p:spPr>
          <a:xfrm>
            <a:off x="366713" y="3309975"/>
            <a:ext cx="2652713" cy="1354597"/>
          </a:xfrm>
        </p:spPr>
        <p:txBody>
          <a:bodyPr lIns="0" tIns="0" rIns="0" bIns="0" anchor="t">
            <a:noAutofit/>
          </a:bodyPr>
          <a:lstStyle>
            <a:lvl1pPr marL="182880" indent="-182880" algn="l">
              <a:lnSpc>
                <a:spcPct val="100000"/>
              </a:lnSpc>
              <a:spcBef>
                <a:spcPts val="600"/>
              </a:spcBef>
              <a:spcAft>
                <a:spcPts val="0"/>
              </a:spcAft>
              <a:buFont typeface="Arial" panose="020B0604020202020204" pitchFamily="34" charset="0"/>
              <a:buChar char="•"/>
              <a:defRPr sz="1000">
                <a:solidFill>
                  <a:schemeClr val="tx2"/>
                </a:solidFill>
              </a:defRPr>
            </a:lvl1pPr>
            <a:lvl2pPr marL="182880" indent="-182880">
              <a:lnSpc>
                <a:spcPct val="100000"/>
              </a:lnSpc>
              <a:spcBef>
                <a:spcPts val="600"/>
              </a:spcBef>
              <a:spcAft>
                <a:spcPts val="0"/>
              </a:spcAft>
              <a:buFont typeface="Arial" panose="020B0604020202020204" pitchFamily="34" charset="0"/>
              <a:buChar char="•"/>
              <a:defRPr sz="900"/>
            </a:lvl2pPr>
            <a:lvl3pPr marL="182880" indent="-182880">
              <a:lnSpc>
                <a:spcPct val="100000"/>
              </a:lnSpc>
              <a:spcBef>
                <a:spcPts val="600"/>
              </a:spcBef>
              <a:spcAft>
                <a:spcPts val="0"/>
              </a:spcAft>
              <a:buFont typeface="Arial" panose="020B0604020202020204" pitchFamily="34" charset="0"/>
              <a:buChar char="•"/>
              <a:defRPr sz="900"/>
            </a:lvl3pPr>
            <a:lvl4pPr marL="182880" indent="-182880">
              <a:lnSpc>
                <a:spcPct val="100000"/>
              </a:lnSpc>
              <a:spcBef>
                <a:spcPts val="600"/>
              </a:spcBef>
              <a:spcAft>
                <a:spcPts val="0"/>
              </a:spcAft>
              <a:buFont typeface="Arial" panose="020B0604020202020204" pitchFamily="34" charset="0"/>
              <a:buChar char="•"/>
              <a:defRPr sz="900"/>
            </a:lvl4pPr>
            <a:lvl5pPr marL="182880" indent="-182880">
              <a:lnSpc>
                <a:spcPct val="100000"/>
              </a:lnSpc>
              <a:spcBef>
                <a:spcPts val="600"/>
              </a:spcBef>
              <a:spcAft>
                <a:spcPts val="0"/>
              </a:spcAft>
              <a:buFont typeface="Arial" panose="020B0604020202020204" pitchFamily="34" charset="0"/>
              <a:buChar char="•"/>
              <a:defRPr sz="900"/>
            </a:lvl5pPr>
            <a:lvl6pPr marL="182880" indent="-182880">
              <a:lnSpc>
                <a:spcPct val="100000"/>
              </a:lnSpc>
              <a:spcBef>
                <a:spcPts val="600"/>
              </a:spcBef>
              <a:spcAft>
                <a:spcPts val="0"/>
              </a:spcAft>
              <a:defRPr sz="900"/>
            </a:lvl6pPr>
            <a:lvl7pPr marL="182880" indent="-182880">
              <a:lnSpc>
                <a:spcPct val="100000"/>
              </a:lnSpc>
              <a:spcBef>
                <a:spcPts val="600"/>
              </a:spcBef>
              <a:spcAft>
                <a:spcPts val="0"/>
              </a:spcAft>
              <a:defRPr sz="900"/>
            </a:lvl7pPr>
            <a:lvl8pPr marL="182880" indent="-182880">
              <a:lnSpc>
                <a:spcPct val="100000"/>
              </a:lnSpc>
              <a:spcBef>
                <a:spcPts val="600"/>
              </a:spcBef>
              <a:spcAft>
                <a:spcPts val="0"/>
              </a:spcAft>
              <a:defRPr sz="900"/>
            </a:lvl8pPr>
            <a:lvl9pPr marL="182880" indent="-182880">
              <a:lnSpc>
                <a:spcPct val="100000"/>
              </a:lnSpc>
              <a:spcBef>
                <a:spcPts val="600"/>
              </a:spcBef>
              <a:spcAft>
                <a:spcPts val="0"/>
              </a:spcAft>
              <a:defRPr sz="900"/>
            </a:lvl9pPr>
          </a:lstStyle>
          <a:p>
            <a:pPr lvl="0"/>
            <a:r>
              <a:rPr dirty="0"/>
              <a:t>Click to add text</a:t>
            </a:r>
          </a:p>
        </p:txBody>
      </p:sp>
      <p:sp>
        <p:nvSpPr>
          <p:cNvPr id="26" name="Text Placeholder 21"/>
          <p:cNvSpPr>
            <a:spLocks noGrp="1"/>
          </p:cNvSpPr>
          <p:nvPr>
            <p:ph type="body" sz="quarter" idx="36" hasCustomPrompt="1"/>
          </p:nvPr>
        </p:nvSpPr>
        <p:spPr>
          <a:xfrm>
            <a:off x="366713" y="4713829"/>
            <a:ext cx="2652713" cy="237054"/>
          </a:xfrm>
        </p:spPr>
        <p:txBody>
          <a:bodyPr lIns="0" tIns="0" rIns="0" bIns="0" anchor="b">
            <a:noAutofit/>
          </a:bodyPr>
          <a:lstStyle>
            <a:lvl1pPr marL="0" indent="0" algn="l">
              <a:lnSpc>
                <a:spcPct val="114000"/>
              </a:lnSpc>
              <a:spcBef>
                <a:spcPts val="800"/>
              </a:spcBef>
              <a:buNone/>
              <a:defRPr sz="1300" b="1">
                <a:solidFill>
                  <a:schemeClr val="tx1"/>
                </a:solidFill>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dirty="0"/>
              <a:t>Click to add text</a:t>
            </a:r>
          </a:p>
        </p:txBody>
      </p:sp>
      <p:sp>
        <p:nvSpPr>
          <p:cNvPr id="27" name="Text Placeholder 21"/>
          <p:cNvSpPr>
            <a:spLocks noGrp="1"/>
          </p:cNvSpPr>
          <p:nvPr>
            <p:ph type="body" sz="quarter" idx="37" hasCustomPrompt="1"/>
          </p:nvPr>
        </p:nvSpPr>
        <p:spPr>
          <a:xfrm>
            <a:off x="366713" y="5000136"/>
            <a:ext cx="2652713" cy="2311458"/>
          </a:xfrm>
        </p:spPr>
        <p:txBody>
          <a:bodyPr lIns="0" tIns="0" rIns="0" bIns="0" anchor="t">
            <a:noAutofit/>
          </a:bodyPr>
          <a:lstStyle>
            <a:lvl1pPr marL="182880" indent="-182880" algn="l">
              <a:lnSpc>
                <a:spcPct val="100000"/>
              </a:lnSpc>
              <a:spcBef>
                <a:spcPts val="600"/>
              </a:spcBef>
              <a:spcAft>
                <a:spcPts val="0"/>
              </a:spcAft>
              <a:buFont typeface="Arial" panose="020B0604020202020204" pitchFamily="34" charset="0"/>
              <a:buChar char="•"/>
              <a:defRPr sz="1000">
                <a:solidFill>
                  <a:schemeClr val="tx2"/>
                </a:solidFill>
              </a:defRPr>
            </a:lvl1pPr>
            <a:lvl2pPr marL="182880" indent="-182880">
              <a:lnSpc>
                <a:spcPct val="100000"/>
              </a:lnSpc>
              <a:spcBef>
                <a:spcPts val="600"/>
              </a:spcBef>
              <a:spcAft>
                <a:spcPts val="0"/>
              </a:spcAft>
              <a:buFont typeface="Arial" panose="020B0604020202020204" pitchFamily="34" charset="0"/>
              <a:buChar char="•"/>
              <a:defRPr sz="900"/>
            </a:lvl2pPr>
            <a:lvl3pPr marL="182880" indent="-182880">
              <a:lnSpc>
                <a:spcPct val="100000"/>
              </a:lnSpc>
              <a:spcBef>
                <a:spcPts val="600"/>
              </a:spcBef>
              <a:spcAft>
                <a:spcPts val="0"/>
              </a:spcAft>
              <a:buFont typeface="Arial" panose="020B0604020202020204" pitchFamily="34" charset="0"/>
              <a:buChar char="•"/>
              <a:defRPr sz="900"/>
            </a:lvl3pPr>
            <a:lvl4pPr marL="182880" indent="-182880">
              <a:lnSpc>
                <a:spcPct val="100000"/>
              </a:lnSpc>
              <a:spcBef>
                <a:spcPts val="600"/>
              </a:spcBef>
              <a:spcAft>
                <a:spcPts val="0"/>
              </a:spcAft>
              <a:buFont typeface="Arial" panose="020B0604020202020204" pitchFamily="34" charset="0"/>
              <a:buChar char="•"/>
              <a:defRPr sz="900"/>
            </a:lvl4pPr>
            <a:lvl5pPr marL="182880" indent="-182880">
              <a:lnSpc>
                <a:spcPct val="100000"/>
              </a:lnSpc>
              <a:spcBef>
                <a:spcPts val="600"/>
              </a:spcBef>
              <a:spcAft>
                <a:spcPts val="0"/>
              </a:spcAft>
              <a:buFont typeface="Arial" panose="020B0604020202020204" pitchFamily="34" charset="0"/>
              <a:buChar char="•"/>
              <a:defRPr sz="900"/>
            </a:lvl5pPr>
            <a:lvl6pPr marL="182880" indent="-182880">
              <a:lnSpc>
                <a:spcPct val="100000"/>
              </a:lnSpc>
              <a:spcBef>
                <a:spcPts val="600"/>
              </a:spcBef>
              <a:spcAft>
                <a:spcPts val="0"/>
              </a:spcAft>
              <a:defRPr sz="900"/>
            </a:lvl6pPr>
            <a:lvl7pPr marL="182880" indent="-182880">
              <a:lnSpc>
                <a:spcPct val="100000"/>
              </a:lnSpc>
              <a:spcBef>
                <a:spcPts val="600"/>
              </a:spcBef>
              <a:spcAft>
                <a:spcPts val="0"/>
              </a:spcAft>
              <a:defRPr sz="900"/>
            </a:lvl7pPr>
            <a:lvl8pPr marL="182880" indent="-182880">
              <a:lnSpc>
                <a:spcPct val="100000"/>
              </a:lnSpc>
              <a:spcBef>
                <a:spcPts val="600"/>
              </a:spcBef>
              <a:spcAft>
                <a:spcPts val="0"/>
              </a:spcAft>
              <a:defRPr sz="900"/>
            </a:lvl8pPr>
            <a:lvl9pPr marL="182880" indent="-182880">
              <a:lnSpc>
                <a:spcPct val="100000"/>
              </a:lnSpc>
              <a:spcBef>
                <a:spcPts val="600"/>
              </a:spcBef>
              <a:spcAft>
                <a:spcPts val="0"/>
              </a:spcAft>
              <a:defRPr sz="900"/>
            </a:lvl9pPr>
          </a:lstStyle>
          <a:p>
            <a:pPr lvl="0"/>
            <a:r>
              <a:rPr dirty="0"/>
              <a:t>Click to add text</a:t>
            </a:r>
          </a:p>
        </p:txBody>
      </p:sp>
      <p:sp>
        <p:nvSpPr>
          <p:cNvPr id="45" name="Picture Placeholder 11" descr="This placeholder is filled with a thin rule line so you can easily move the lines around on the slide" title="Line placeholder"/>
          <p:cNvSpPr>
            <a:spLocks noGrp="1"/>
          </p:cNvSpPr>
          <p:nvPr>
            <p:ph type="pic" sz="quarter" idx="51" hasCustomPrompt="1"/>
          </p:nvPr>
        </p:nvSpPr>
        <p:spPr>
          <a:xfrm>
            <a:off x="3747136" y="878132"/>
            <a:ext cx="2652712" cy="91440"/>
          </a:xfrm>
          <a:blipFill>
            <a:blip r:embed="rId2"/>
            <a:stretch>
              <a:fillRect/>
            </a:stretch>
          </a:blipFill>
        </p:spPr>
        <p:txBody>
          <a:bodyPr lIns="0" tIns="0" rIns="0" bIns="0">
            <a:normAutofit/>
          </a:bodyPr>
          <a:lstStyle>
            <a:lvl1pPr marL="0" indent="0" algn="l">
              <a:buNone/>
              <a:defRPr sz="800">
                <a:solidFill>
                  <a:schemeClr val="bg1"/>
                </a:solidFill>
              </a:defRPr>
            </a:lvl1pPr>
          </a:lstStyle>
          <a:p>
            <a:r>
              <a:rPr lang="en-US" dirty="0"/>
              <a:t> </a:t>
            </a:r>
            <a:endParaRPr dirty="0"/>
          </a:p>
        </p:txBody>
      </p:sp>
      <p:sp>
        <p:nvSpPr>
          <p:cNvPr id="28" name="Text Placeholder 21"/>
          <p:cNvSpPr>
            <a:spLocks noGrp="1"/>
          </p:cNvSpPr>
          <p:nvPr>
            <p:ph type="body" sz="quarter" idx="38" hasCustomPrompt="1"/>
          </p:nvPr>
        </p:nvSpPr>
        <p:spPr>
          <a:xfrm>
            <a:off x="3748088" y="431528"/>
            <a:ext cx="2652712" cy="457200"/>
          </a:xfrm>
        </p:spPr>
        <p:txBody>
          <a:bodyPr lIns="0" tIns="0" rIns="0" bIns="0" anchor="b">
            <a:noAutofit/>
          </a:bodyPr>
          <a:lstStyle>
            <a:lvl1pPr marL="0" indent="0" algn="l">
              <a:lnSpc>
                <a:spcPct val="114000"/>
              </a:lnSpc>
              <a:spcBef>
                <a:spcPts val="800"/>
              </a:spcBef>
              <a:buNone/>
              <a:defRPr sz="1800">
                <a:solidFill>
                  <a:schemeClr val="accent1"/>
                </a:solidFill>
                <a:latin typeface="+mj-lt"/>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dirty="0"/>
              <a:t>Click to add text</a:t>
            </a:r>
          </a:p>
        </p:txBody>
      </p:sp>
      <p:sp>
        <p:nvSpPr>
          <p:cNvPr id="30" name="Text Placeholder 21"/>
          <p:cNvSpPr>
            <a:spLocks noGrp="1"/>
          </p:cNvSpPr>
          <p:nvPr>
            <p:ph type="body" sz="quarter" idx="39" hasCustomPrompt="1"/>
          </p:nvPr>
        </p:nvSpPr>
        <p:spPr>
          <a:xfrm>
            <a:off x="3748088" y="1017535"/>
            <a:ext cx="2652713" cy="726324"/>
          </a:xfrm>
        </p:spPr>
        <p:txBody>
          <a:bodyPr lIns="0" tIns="0" rIns="0" bIns="0" anchor="t">
            <a:noAutofit/>
          </a:bodyPr>
          <a:lstStyle>
            <a:lvl1pPr marL="182880" indent="-182880" algn="l">
              <a:lnSpc>
                <a:spcPct val="100000"/>
              </a:lnSpc>
              <a:spcBef>
                <a:spcPts val="600"/>
              </a:spcBef>
              <a:spcAft>
                <a:spcPts val="0"/>
              </a:spcAft>
              <a:buFont typeface="Arial" panose="020B0604020202020204" pitchFamily="34" charset="0"/>
              <a:buChar char="•"/>
              <a:defRPr sz="1000">
                <a:solidFill>
                  <a:schemeClr val="tx2"/>
                </a:solidFill>
              </a:defRPr>
            </a:lvl1pPr>
            <a:lvl2pPr marL="182880" indent="-182880">
              <a:lnSpc>
                <a:spcPct val="100000"/>
              </a:lnSpc>
              <a:spcBef>
                <a:spcPts val="600"/>
              </a:spcBef>
              <a:spcAft>
                <a:spcPts val="0"/>
              </a:spcAft>
              <a:buFont typeface="Arial" panose="020B0604020202020204" pitchFamily="34" charset="0"/>
              <a:buChar char="•"/>
              <a:defRPr sz="900"/>
            </a:lvl2pPr>
            <a:lvl3pPr marL="182880" indent="-182880">
              <a:lnSpc>
                <a:spcPct val="100000"/>
              </a:lnSpc>
              <a:spcBef>
                <a:spcPts val="600"/>
              </a:spcBef>
              <a:spcAft>
                <a:spcPts val="0"/>
              </a:spcAft>
              <a:buFont typeface="Arial" panose="020B0604020202020204" pitchFamily="34" charset="0"/>
              <a:buChar char="•"/>
              <a:defRPr sz="900"/>
            </a:lvl3pPr>
            <a:lvl4pPr marL="182880" indent="-182880">
              <a:lnSpc>
                <a:spcPct val="100000"/>
              </a:lnSpc>
              <a:spcBef>
                <a:spcPts val="600"/>
              </a:spcBef>
              <a:spcAft>
                <a:spcPts val="0"/>
              </a:spcAft>
              <a:buFont typeface="Arial" panose="020B0604020202020204" pitchFamily="34" charset="0"/>
              <a:buChar char="•"/>
              <a:defRPr sz="900"/>
            </a:lvl4pPr>
            <a:lvl5pPr marL="182880" indent="-182880">
              <a:lnSpc>
                <a:spcPct val="100000"/>
              </a:lnSpc>
              <a:spcBef>
                <a:spcPts val="600"/>
              </a:spcBef>
              <a:spcAft>
                <a:spcPts val="0"/>
              </a:spcAft>
              <a:buFont typeface="Arial" panose="020B0604020202020204" pitchFamily="34" charset="0"/>
              <a:buChar char="•"/>
              <a:defRPr sz="900"/>
            </a:lvl5pPr>
            <a:lvl6pPr marL="182880" indent="-182880">
              <a:lnSpc>
                <a:spcPct val="100000"/>
              </a:lnSpc>
              <a:spcBef>
                <a:spcPts val="600"/>
              </a:spcBef>
              <a:spcAft>
                <a:spcPts val="0"/>
              </a:spcAft>
              <a:defRPr sz="900"/>
            </a:lvl6pPr>
            <a:lvl7pPr marL="182880" indent="-182880">
              <a:lnSpc>
                <a:spcPct val="100000"/>
              </a:lnSpc>
              <a:spcBef>
                <a:spcPts val="600"/>
              </a:spcBef>
              <a:spcAft>
                <a:spcPts val="0"/>
              </a:spcAft>
              <a:defRPr sz="900"/>
            </a:lvl7pPr>
            <a:lvl8pPr marL="182880" indent="-182880">
              <a:lnSpc>
                <a:spcPct val="100000"/>
              </a:lnSpc>
              <a:spcBef>
                <a:spcPts val="600"/>
              </a:spcBef>
              <a:spcAft>
                <a:spcPts val="0"/>
              </a:spcAft>
              <a:defRPr sz="900"/>
            </a:lvl8pPr>
            <a:lvl9pPr marL="182880" indent="-182880">
              <a:lnSpc>
                <a:spcPct val="100000"/>
              </a:lnSpc>
              <a:spcBef>
                <a:spcPts val="600"/>
              </a:spcBef>
              <a:spcAft>
                <a:spcPts val="0"/>
              </a:spcAft>
              <a:defRPr sz="900"/>
            </a:lvl9pPr>
          </a:lstStyle>
          <a:p>
            <a:pPr lvl="0"/>
            <a:r>
              <a:rPr dirty="0"/>
              <a:t>Click to add text</a:t>
            </a:r>
          </a:p>
        </p:txBody>
      </p:sp>
      <p:sp>
        <p:nvSpPr>
          <p:cNvPr id="37" name="Text Placeholder 21"/>
          <p:cNvSpPr>
            <a:spLocks noGrp="1"/>
          </p:cNvSpPr>
          <p:nvPr>
            <p:ph type="body" sz="quarter" idx="40" hasCustomPrompt="1"/>
          </p:nvPr>
        </p:nvSpPr>
        <p:spPr>
          <a:xfrm>
            <a:off x="3748088" y="1824702"/>
            <a:ext cx="2652713" cy="237054"/>
          </a:xfrm>
        </p:spPr>
        <p:txBody>
          <a:bodyPr lIns="0" tIns="0" rIns="0" bIns="0" anchor="b">
            <a:noAutofit/>
          </a:bodyPr>
          <a:lstStyle>
            <a:lvl1pPr marL="0" indent="0" algn="l">
              <a:lnSpc>
                <a:spcPct val="114000"/>
              </a:lnSpc>
              <a:spcBef>
                <a:spcPts val="800"/>
              </a:spcBef>
              <a:buNone/>
              <a:defRPr sz="1300" b="1">
                <a:solidFill>
                  <a:schemeClr val="tx1"/>
                </a:solidFill>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dirty="0"/>
              <a:t>Click to add text</a:t>
            </a:r>
          </a:p>
        </p:txBody>
      </p:sp>
      <p:sp>
        <p:nvSpPr>
          <p:cNvPr id="39" name="Text Placeholder 21"/>
          <p:cNvSpPr>
            <a:spLocks noGrp="1"/>
          </p:cNvSpPr>
          <p:nvPr>
            <p:ph type="body" sz="quarter" idx="41" hasCustomPrompt="1"/>
          </p:nvPr>
        </p:nvSpPr>
        <p:spPr>
          <a:xfrm>
            <a:off x="3748088" y="2112264"/>
            <a:ext cx="2652713" cy="546216"/>
          </a:xfrm>
        </p:spPr>
        <p:txBody>
          <a:bodyPr lIns="0" tIns="0" rIns="0" bIns="0" anchor="t">
            <a:noAutofit/>
          </a:bodyPr>
          <a:lstStyle>
            <a:lvl1pPr marL="182880" indent="-182880" algn="l">
              <a:lnSpc>
                <a:spcPct val="100000"/>
              </a:lnSpc>
              <a:spcBef>
                <a:spcPts val="600"/>
              </a:spcBef>
              <a:spcAft>
                <a:spcPts val="0"/>
              </a:spcAft>
              <a:buFont typeface="Arial" panose="020B0604020202020204" pitchFamily="34" charset="0"/>
              <a:buChar char="•"/>
              <a:defRPr sz="1000">
                <a:solidFill>
                  <a:schemeClr val="tx2"/>
                </a:solidFill>
              </a:defRPr>
            </a:lvl1pPr>
            <a:lvl2pPr marL="182880" indent="-182880">
              <a:lnSpc>
                <a:spcPct val="100000"/>
              </a:lnSpc>
              <a:spcBef>
                <a:spcPts val="600"/>
              </a:spcBef>
              <a:spcAft>
                <a:spcPts val="0"/>
              </a:spcAft>
              <a:buFont typeface="Arial" panose="020B0604020202020204" pitchFamily="34" charset="0"/>
              <a:buChar char="•"/>
              <a:defRPr sz="900"/>
            </a:lvl2pPr>
            <a:lvl3pPr marL="182880" indent="-182880">
              <a:lnSpc>
                <a:spcPct val="100000"/>
              </a:lnSpc>
              <a:spcBef>
                <a:spcPts val="600"/>
              </a:spcBef>
              <a:spcAft>
                <a:spcPts val="0"/>
              </a:spcAft>
              <a:buFont typeface="Arial" panose="020B0604020202020204" pitchFamily="34" charset="0"/>
              <a:buChar char="•"/>
              <a:defRPr sz="900"/>
            </a:lvl3pPr>
            <a:lvl4pPr marL="182880" indent="-182880">
              <a:lnSpc>
                <a:spcPct val="100000"/>
              </a:lnSpc>
              <a:spcBef>
                <a:spcPts val="600"/>
              </a:spcBef>
              <a:spcAft>
                <a:spcPts val="0"/>
              </a:spcAft>
              <a:buFont typeface="Arial" panose="020B0604020202020204" pitchFamily="34" charset="0"/>
              <a:buChar char="•"/>
              <a:defRPr sz="900"/>
            </a:lvl4pPr>
            <a:lvl5pPr marL="182880" indent="-182880">
              <a:lnSpc>
                <a:spcPct val="100000"/>
              </a:lnSpc>
              <a:spcBef>
                <a:spcPts val="600"/>
              </a:spcBef>
              <a:spcAft>
                <a:spcPts val="0"/>
              </a:spcAft>
              <a:buFont typeface="Arial" panose="020B0604020202020204" pitchFamily="34" charset="0"/>
              <a:buChar char="•"/>
              <a:defRPr sz="900"/>
            </a:lvl5pPr>
            <a:lvl6pPr marL="182880" indent="-182880">
              <a:lnSpc>
                <a:spcPct val="100000"/>
              </a:lnSpc>
              <a:spcBef>
                <a:spcPts val="600"/>
              </a:spcBef>
              <a:spcAft>
                <a:spcPts val="0"/>
              </a:spcAft>
              <a:defRPr sz="900"/>
            </a:lvl6pPr>
            <a:lvl7pPr marL="182880" indent="-182880">
              <a:lnSpc>
                <a:spcPct val="100000"/>
              </a:lnSpc>
              <a:spcBef>
                <a:spcPts val="600"/>
              </a:spcBef>
              <a:spcAft>
                <a:spcPts val="0"/>
              </a:spcAft>
              <a:defRPr sz="900"/>
            </a:lvl7pPr>
            <a:lvl8pPr marL="182880" indent="-182880">
              <a:lnSpc>
                <a:spcPct val="100000"/>
              </a:lnSpc>
              <a:spcBef>
                <a:spcPts val="600"/>
              </a:spcBef>
              <a:spcAft>
                <a:spcPts val="0"/>
              </a:spcAft>
              <a:defRPr sz="900"/>
            </a:lvl8pPr>
            <a:lvl9pPr marL="182880" indent="-182880">
              <a:lnSpc>
                <a:spcPct val="100000"/>
              </a:lnSpc>
              <a:spcBef>
                <a:spcPts val="600"/>
              </a:spcBef>
              <a:spcAft>
                <a:spcPts val="0"/>
              </a:spcAft>
              <a:defRPr sz="900"/>
            </a:lvl9pPr>
          </a:lstStyle>
          <a:p>
            <a:pPr lvl="0"/>
            <a:r>
              <a:rPr dirty="0"/>
              <a:t>Click to add text</a:t>
            </a:r>
          </a:p>
        </p:txBody>
      </p:sp>
      <p:sp>
        <p:nvSpPr>
          <p:cNvPr id="41" name="Text Placeholder 21"/>
          <p:cNvSpPr>
            <a:spLocks noGrp="1"/>
          </p:cNvSpPr>
          <p:nvPr>
            <p:ph type="body" sz="quarter" idx="42" hasCustomPrompt="1"/>
          </p:nvPr>
        </p:nvSpPr>
        <p:spPr>
          <a:xfrm>
            <a:off x="3748088" y="2826437"/>
            <a:ext cx="2652713" cy="678072"/>
          </a:xfrm>
        </p:spPr>
        <p:txBody>
          <a:bodyPr lIns="0" tIns="0" rIns="0" bIns="0" anchor="ctr">
            <a:noAutofit/>
          </a:bodyPr>
          <a:lstStyle>
            <a:lvl1pPr marL="0" indent="0" algn="l">
              <a:lnSpc>
                <a:spcPct val="120000"/>
              </a:lnSpc>
              <a:spcBef>
                <a:spcPts val="400"/>
              </a:spcBef>
              <a:buNone/>
              <a:defRPr sz="1000" i="1">
                <a:solidFill>
                  <a:schemeClr val="accent1"/>
                </a:solidFill>
                <a:latin typeface="+mj-lt"/>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dirty="0"/>
              <a:t>Click to add </a:t>
            </a:r>
            <a:r>
              <a:rPr lang="en-US" dirty="0"/>
              <a:t>quotation or callout text</a:t>
            </a:r>
            <a:endParaRPr dirty="0"/>
          </a:p>
        </p:txBody>
      </p:sp>
      <p:sp>
        <p:nvSpPr>
          <p:cNvPr id="42" name="Text Placeholder 21"/>
          <p:cNvSpPr>
            <a:spLocks noGrp="1"/>
          </p:cNvSpPr>
          <p:nvPr>
            <p:ph type="body" sz="quarter" idx="43" hasCustomPrompt="1"/>
          </p:nvPr>
        </p:nvSpPr>
        <p:spPr>
          <a:xfrm>
            <a:off x="3748088" y="3693995"/>
            <a:ext cx="2652713" cy="1123392"/>
          </a:xfrm>
        </p:spPr>
        <p:txBody>
          <a:bodyPr lIns="0" tIns="0" rIns="0" bIns="0" anchor="t">
            <a:noAutofit/>
          </a:bodyPr>
          <a:lstStyle>
            <a:lvl1pPr marL="182880" indent="-182880" algn="l">
              <a:lnSpc>
                <a:spcPct val="100000"/>
              </a:lnSpc>
              <a:spcBef>
                <a:spcPts val="600"/>
              </a:spcBef>
              <a:spcAft>
                <a:spcPts val="0"/>
              </a:spcAft>
              <a:buFont typeface="Arial" panose="020B0604020202020204" pitchFamily="34" charset="0"/>
              <a:buChar char="•"/>
              <a:defRPr sz="1000">
                <a:solidFill>
                  <a:schemeClr val="tx2"/>
                </a:solidFill>
              </a:defRPr>
            </a:lvl1pPr>
            <a:lvl2pPr marL="182880" indent="-182880">
              <a:lnSpc>
                <a:spcPct val="100000"/>
              </a:lnSpc>
              <a:spcBef>
                <a:spcPts val="600"/>
              </a:spcBef>
              <a:spcAft>
                <a:spcPts val="0"/>
              </a:spcAft>
              <a:buFont typeface="Arial" panose="020B0604020202020204" pitchFamily="34" charset="0"/>
              <a:buChar char="•"/>
              <a:defRPr sz="900"/>
            </a:lvl2pPr>
            <a:lvl3pPr marL="182880" indent="-182880">
              <a:lnSpc>
                <a:spcPct val="100000"/>
              </a:lnSpc>
              <a:spcBef>
                <a:spcPts val="600"/>
              </a:spcBef>
              <a:spcAft>
                <a:spcPts val="0"/>
              </a:spcAft>
              <a:buFont typeface="Arial" panose="020B0604020202020204" pitchFamily="34" charset="0"/>
              <a:buChar char="•"/>
              <a:defRPr sz="900"/>
            </a:lvl3pPr>
            <a:lvl4pPr marL="182880" indent="-182880">
              <a:lnSpc>
                <a:spcPct val="100000"/>
              </a:lnSpc>
              <a:spcBef>
                <a:spcPts val="600"/>
              </a:spcBef>
              <a:spcAft>
                <a:spcPts val="0"/>
              </a:spcAft>
              <a:buFont typeface="Arial" panose="020B0604020202020204" pitchFamily="34" charset="0"/>
              <a:buChar char="•"/>
              <a:defRPr sz="900"/>
            </a:lvl4pPr>
            <a:lvl5pPr marL="182880" indent="-182880">
              <a:lnSpc>
                <a:spcPct val="100000"/>
              </a:lnSpc>
              <a:spcBef>
                <a:spcPts val="600"/>
              </a:spcBef>
              <a:spcAft>
                <a:spcPts val="0"/>
              </a:spcAft>
              <a:buFont typeface="Arial" panose="020B0604020202020204" pitchFamily="34" charset="0"/>
              <a:buChar char="•"/>
              <a:defRPr sz="900"/>
            </a:lvl5pPr>
            <a:lvl6pPr marL="182880" indent="-182880">
              <a:lnSpc>
                <a:spcPct val="100000"/>
              </a:lnSpc>
              <a:spcBef>
                <a:spcPts val="600"/>
              </a:spcBef>
              <a:spcAft>
                <a:spcPts val="0"/>
              </a:spcAft>
              <a:defRPr sz="900"/>
            </a:lvl6pPr>
            <a:lvl7pPr marL="182880" indent="-182880">
              <a:lnSpc>
                <a:spcPct val="100000"/>
              </a:lnSpc>
              <a:spcBef>
                <a:spcPts val="600"/>
              </a:spcBef>
              <a:spcAft>
                <a:spcPts val="0"/>
              </a:spcAft>
              <a:defRPr sz="900"/>
            </a:lvl7pPr>
            <a:lvl8pPr marL="182880" indent="-182880">
              <a:lnSpc>
                <a:spcPct val="100000"/>
              </a:lnSpc>
              <a:spcBef>
                <a:spcPts val="600"/>
              </a:spcBef>
              <a:spcAft>
                <a:spcPts val="0"/>
              </a:spcAft>
              <a:defRPr sz="900"/>
            </a:lvl8pPr>
            <a:lvl9pPr marL="182880" indent="-182880">
              <a:lnSpc>
                <a:spcPct val="100000"/>
              </a:lnSpc>
              <a:spcBef>
                <a:spcPts val="600"/>
              </a:spcBef>
              <a:spcAft>
                <a:spcPts val="0"/>
              </a:spcAft>
              <a:defRPr sz="900"/>
            </a:lvl9pPr>
          </a:lstStyle>
          <a:p>
            <a:pPr lvl="0"/>
            <a:r>
              <a:rPr dirty="0"/>
              <a:t>Click to add text</a:t>
            </a:r>
          </a:p>
        </p:txBody>
      </p:sp>
      <p:sp>
        <p:nvSpPr>
          <p:cNvPr id="34" name="Picture Placeholder 11"/>
          <p:cNvSpPr>
            <a:spLocks noGrp="1"/>
          </p:cNvSpPr>
          <p:nvPr>
            <p:ph type="pic" sz="quarter" idx="22"/>
          </p:nvPr>
        </p:nvSpPr>
        <p:spPr>
          <a:xfrm>
            <a:off x="3748088" y="5299915"/>
            <a:ext cx="2652712" cy="2011680"/>
          </a:xfrm>
        </p:spPr>
        <p:txBody>
          <a:bodyPr tIns="457200">
            <a:normAutofit/>
          </a:bodyPr>
          <a:lstStyle>
            <a:lvl1pPr marL="0" indent="0" algn="ctr">
              <a:buNone/>
              <a:defRPr sz="2000"/>
            </a:lvl1pPr>
          </a:lstStyle>
          <a:p>
            <a:r>
              <a:rPr lang="en-US"/>
              <a:t>Click icon to add picture</a:t>
            </a:r>
            <a:endParaRPr/>
          </a:p>
        </p:txBody>
      </p:sp>
      <p:sp>
        <p:nvSpPr>
          <p:cNvPr id="54" name="Text Placeholder 21"/>
          <p:cNvSpPr>
            <a:spLocks noGrp="1"/>
          </p:cNvSpPr>
          <p:nvPr>
            <p:ph type="body" sz="quarter" idx="45" hasCustomPrompt="1"/>
          </p:nvPr>
        </p:nvSpPr>
        <p:spPr>
          <a:xfrm>
            <a:off x="7131368" y="674635"/>
            <a:ext cx="2560320" cy="1583934"/>
          </a:xfrm>
        </p:spPr>
        <p:txBody>
          <a:bodyPr lIns="0" tIns="0" rIns="0" bIns="0" anchor="t">
            <a:noAutofit/>
          </a:bodyPr>
          <a:lstStyle>
            <a:lvl1pPr marL="182880" indent="-182880" algn="l">
              <a:lnSpc>
                <a:spcPct val="100000"/>
              </a:lnSpc>
              <a:spcBef>
                <a:spcPts val="600"/>
              </a:spcBef>
              <a:spcAft>
                <a:spcPts val="0"/>
              </a:spcAft>
              <a:buFont typeface="Arial" panose="020B0604020202020204" pitchFamily="34" charset="0"/>
              <a:buChar char="•"/>
              <a:defRPr sz="1000">
                <a:solidFill>
                  <a:schemeClr val="tx2"/>
                </a:solidFill>
              </a:defRPr>
            </a:lvl1pPr>
            <a:lvl2pPr marL="182880" indent="-182880">
              <a:lnSpc>
                <a:spcPct val="100000"/>
              </a:lnSpc>
              <a:spcBef>
                <a:spcPts val="600"/>
              </a:spcBef>
              <a:spcAft>
                <a:spcPts val="0"/>
              </a:spcAft>
              <a:buFont typeface="Arial" panose="020B0604020202020204" pitchFamily="34" charset="0"/>
              <a:buChar char="•"/>
              <a:defRPr sz="900"/>
            </a:lvl2pPr>
            <a:lvl3pPr marL="182880" indent="-182880">
              <a:lnSpc>
                <a:spcPct val="100000"/>
              </a:lnSpc>
              <a:spcBef>
                <a:spcPts val="600"/>
              </a:spcBef>
              <a:spcAft>
                <a:spcPts val="0"/>
              </a:spcAft>
              <a:buFont typeface="Arial" panose="020B0604020202020204" pitchFamily="34" charset="0"/>
              <a:buChar char="•"/>
              <a:defRPr sz="900"/>
            </a:lvl3pPr>
            <a:lvl4pPr marL="182880" indent="-182880">
              <a:lnSpc>
                <a:spcPct val="100000"/>
              </a:lnSpc>
              <a:spcBef>
                <a:spcPts val="600"/>
              </a:spcBef>
              <a:spcAft>
                <a:spcPts val="0"/>
              </a:spcAft>
              <a:buFont typeface="Arial" panose="020B0604020202020204" pitchFamily="34" charset="0"/>
              <a:buChar char="•"/>
              <a:defRPr sz="900"/>
            </a:lvl4pPr>
            <a:lvl5pPr marL="182880" indent="-182880">
              <a:lnSpc>
                <a:spcPct val="100000"/>
              </a:lnSpc>
              <a:spcBef>
                <a:spcPts val="600"/>
              </a:spcBef>
              <a:spcAft>
                <a:spcPts val="0"/>
              </a:spcAft>
              <a:buFont typeface="Arial" panose="020B0604020202020204" pitchFamily="34" charset="0"/>
              <a:buChar char="•"/>
              <a:defRPr sz="900"/>
            </a:lvl5pPr>
            <a:lvl6pPr marL="182880" indent="-182880">
              <a:lnSpc>
                <a:spcPct val="100000"/>
              </a:lnSpc>
              <a:spcBef>
                <a:spcPts val="600"/>
              </a:spcBef>
              <a:spcAft>
                <a:spcPts val="0"/>
              </a:spcAft>
              <a:defRPr sz="900"/>
            </a:lvl6pPr>
            <a:lvl7pPr marL="182880" indent="-182880">
              <a:lnSpc>
                <a:spcPct val="100000"/>
              </a:lnSpc>
              <a:spcBef>
                <a:spcPts val="600"/>
              </a:spcBef>
              <a:spcAft>
                <a:spcPts val="0"/>
              </a:spcAft>
              <a:defRPr sz="900"/>
            </a:lvl7pPr>
            <a:lvl8pPr marL="182880" indent="-182880">
              <a:lnSpc>
                <a:spcPct val="100000"/>
              </a:lnSpc>
              <a:spcBef>
                <a:spcPts val="600"/>
              </a:spcBef>
              <a:spcAft>
                <a:spcPts val="0"/>
              </a:spcAft>
              <a:defRPr sz="900"/>
            </a:lvl8pPr>
            <a:lvl9pPr marL="182880" indent="-182880">
              <a:lnSpc>
                <a:spcPct val="100000"/>
              </a:lnSpc>
              <a:spcBef>
                <a:spcPts val="600"/>
              </a:spcBef>
              <a:spcAft>
                <a:spcPts val="0"/>
              </a:spcAft>
              <a:defRPr sz="900"/>
            </a:lvl9pPr>
          </a:lstStyle>
          <a:p>
            <a:pPr lvl="0"/>
            <a:r>
              <a:rPr dirty="0"/>
              <a:t>Click to add text</a:t>
            </a:r>
          </a:p>
        </p:txBody>
      </p:sp>
      <p:sp>
        <p:nvSpPr>
          <p:cNvPr id="57" name="Picture Placeholder 11" descr="This placeholder is filled with a thin rule line so you can easily move the lines around on the slide" title="Line placeholder"/>
          <p:cNvSpPr>
            <a:spLocks noGrp="1"/>
          </p:cNvSpPr>
          <p:nvPr>
            <p:ph type="pic" sz="quarter" idx="53" hasCustomPrompt="1"/>
          </p:nvPr>
        </p:nvSpPr>
        <p:spPr>
          <a:xfrm>
            <a:off x="7134225" y="2693565"/>
            <a:ext cx="2560320" cy="91440"/>
          </a:xfrm>
          <a:blipFill>
            <a:blip r:embed="rId2"/>
            <a:stretch>
              <a:fillRect/>
            </a:stretch>
          </a:blipFill>
        </p:spPr>
        <p:txBody>
          <a:bodyPr lIns="0" tIns="0" rIns="0" bIns="0">
            <a:normAutofit/>
          </a:bodyPr>
          <a:lstStyle>
            <a:lvl1pPr marL="0" indent="0" algn="l">
              <a:buNone/>
              <a:defRPr sz="800">
                <a:solidFill>
                  <a:schemeClr val="bg1"/>
                </a:solidFill>
              </a:defRPr>
            </a:lvl1pPr>
          </a:lstStyle>
          <a:p>
            <a:r>
              <a:rPr lang="en-US" dirty="0"/>
              <a:t> </a:t>
            </a:r>
            <a:endParaRPr dirty="0"/>
          </a:p>
        </p:txBody>
      </p:sp>
      <p:sp>
        <p:nvSpPr>
          <p:cNvPr id="53" name="Text Placeholder 21"/>
          <p:cNvSpPr>
            <a:spLocks noGrp="1"/>
          </p:cNvSpPr>
          <p:nvPr>
            <p:ph type="body" sz="quarter" idx="44" hasCustomPrompt="1"/>
          </p:nvPr>
        </p:nvSpPr>
        <p:spPr>
          <a:xfrm>
            <a:off x="7131367" y="2258568"/>
            <a:ext cx="2560320" cy="457200"/>
          </a:xfrm>
        </p:spPr>
        <p:txBody>
          <a:bodyPr lIns="0" tIns="0" rIns="0" bIns="0" anchor="b">
            <a:noAutofit/>
          </a:bodyPr>
          <a:lstStyle>
            <a:lvl1pPr marL="0" indent="0" algn="l">
              <a:lnSpc>
                <a:spcPct val="114000"/>
              </a:lnSpc>
              <a:spcBef>
                <a:spcPts val="800"/>
              </a:spcBef>
              <a:buNone/>
              <a:defRPr sz="1800">
                <a:solidFill>
                  <a:schemeClr val="accent1"/>
                </a:solidFill>
                <a:latin typeface="+mj-lt"/>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dirty="0"/>
              <a:t>Click to add text</a:t>
            </a:r>
          </a:p>
        </p:txBody>
      </p:sp>
      <p:sp>
        <p:nvSpPr>
          <p:cNvPr id="58" name="Text Placeholder 21"/>
          <p:cNvSpPr>
            <a:spLocks noGrp="1"/>
          </p:cNvSpPr>
          <p:nvPr>
            <p:ph type="body" sz="quarter" idx="47" hasCustomPrompt="1"/>
          </p:nvPr>
        </p:nvSpPr>
        <p:spPr>
          <a:xfrm>
            <a:off x="7131368" y="2846796"/>
            <a:ext cx="2560320" cy="573693"/>
          </a:xfrm>
        </p:spPr>
        <p:txBody>
          <a:bodyPr lIns="0" tIns="0" rIns="0" bIns="0" anchor="t">
            <a:noAutofit/>
          </a:bodyPr>
          <a:lstStyle>
            <a:lvl1pPr marL="182880" indent="-182880" algn="l">
              <a:lnSpc>
                <a:spcPct val="100000"/>
              </a:lnSpc>
              <a:spcBef>
                <a:spcPts val="600"/>
              </a:spcBef>
              <a:spcAft>
                <a:spcPts val="0"/>
              </a:spcAft>
              <a:buFont typeface="Arial" panose="020B0604020202020204" pitchFamily="34" charset="0"/>
              <a:buChar char="•"/>
              <a:defRPr sz="1000">
                <a:solidFill>
                  <a:schemeClr val="tx2"/>
                </a:solidFill>
              </a:defRPr>
            </a:lvl1pPr>
            <a:lvl2pPr marL="182880" indent="-182880">
              <a:lnSpc>
                <a:spcPct val="100000"/>
              </a:lnSpc>
              <a:spcBef>
                <a:spcPts val="600"/>
              </a:spcBef>
              <a:spcAft>
                <a:spcPts val="0"/>
              </a:spcAft>
              <a:buFont typeface="Arial" panose="020B0604020202020204" pitchFamily="34" charset="0"/>
              <a:buChar char="•"/>
              <a:defRPr sz="900"/>
            </a:lvl2pPr>
            <a:lvl3pPr marL="182880" indent="-182880">
              <a:lnSpc>
                <a:spcPct val="100000"/>
              </a:lnSpc>
              <a:spcBef>
                <a:spcPts val="600"/>
              </a:spcBef>
              <a:spcAft>
                <a:spcPts val="0"/>
              </a:spcAft>
              <a:buFont typeface="Arial" panose="020B0604020202020204" pitchFamily="34" charset="0"/>
              <a:buChar char="•"/>
              <a:defRPr sz="900"/>
            </a:lvl3pPr>
            <a:lvl4pPr marL="182880" indent="-182880">
              <a:lnSpc>
                <a:spcPct val="100000"/>
              </a:lnSpc>
              <a:spcBef>
                <a:spcPts val="600"/>
              </a:spcBef>
              <a:spcAft>
                <a:spcPts val="0"/>
              </a:spcAft>
              <a:buFont typeface="Arial" panose="020B0604020202020204" pitchFamily="34" charset="0"/>
              <a:buChar char="•"/>
              <a:defRPr sz="900"/>
            </a:lvl4pPr>
            <a:lvl5pPr marL="182880" indent="-182880">
              <a:lnSpc>
                <a:spcPct val="100000"/>
              </a:lnSpc>
              <a:spcBef>
                <a:spcPts val="600"/>
              </a:spcBef>
              <a:spcAft>
                <a:spcPts val="0"/>
              </a:spcAft>
              <a:buFont typeface="Arial" panose="020B0604020202020204" pitchFamily="34" charset="0"/>
              <a:buChar char="•"/>
              <a:defRPr sz="900"/>
            </a:lvl5pPr>
            <a:lvl6pPr marL="182880" indent="-182880">
              <a:lnSpc>
                <a:spcPct val="100000"/>
              </a:lnSpc>
              <a:spcBef>
                <a:spcPts val="600"/>
              </a:spcBef>
              <a:spcAft>
                <a:spcPts val="0"/>
              </a:spcAft>
              <a:defRPr sz="900"/>
            </a:lvl6pPr>
            <a:lvl7pPr marL="182880" indent="-182880">
              <a:lnSpc>
                <a:spcPct val="100000"/>
              </a:lnSpc>
              <a:spcBef>
                <a:spcPts val="600"/>
              </a:spcBef>
              <a:spcAft>
                <a:spcPts val="0"/>
              </a:spcAft>
              <a:defRPr sz="900"/>
            </a:lvl7pPr>
            <a:lvl8pPr marL="182880" indent="-182880">
              <a:lnSpc>
                <a:spcPct val="100000"/>
              </a:lnSpc>
              <a:spcBef>
                <a:spcPts val="600"/>
              </a:spcBef>
              <a:spcAft>
                <a:spcPts val="0"/>
              </a:spcAft>
              <a:defRPr sz="900"/>
            </a:lvl8pPr>
            <a:lvl9pPr marL="182880" indent="-182880">
              <a:lnSpc>
                <a:spcPct val="100000"/>
              </a:lnSpc>
              <a:spcBef>
                <a:spcPts val="600"/>
              </a:spcBef>
              <a:spcAft>
                <a:spcPts val="0"/>
              </a:spcAft>
              <a:defRPr sz="900"/>
            </a:lvl9pPr>
          </a:lstStyle>
          <a:p>
            <a:pPr lvl="0"/>
            <a:r>
              <a:rPr dirty="0"/>
              <a:t>Click to add text</a:t>
            </a:r>
          </a:p>
        </p:txBody>
      </p:sp>
      <p:sp>
        <p:nvSpPr>
          <p:cNvPr id="56" name="Text Placeholder 21"/>
          <p:cNvSpPr>
            <a:spLocks noGrp="1"/>
          </p:cNvSpPr>
          <p:nvPr>
            <p:ph type="body" sz="quarter" idx="46" hasCustomPrompt="1"/>
          </p:nvPr>
        </p:nvSpPr>
        <p:spPr>
          <a:xfrm>
            <a:off x="7131368" y="3418957"/>
            <a:ext cx="2560320" cy="237054"/>
          </a:xfrm>
        </p:spPr>
        <p:txBody>
          <a:bodyPr lIns="0" tIns="0" rIns="0" bIns="0" anchor="b">
            <a:noAutofit/>
          </a:bodyPr>
          <a:lstStyle>
            <a:lvl1pPr marL="0" indent="0" algn="l">
              <a:lnSpc>
                <a:spcPct val="114000"/>
              </a:lnSpc>
              <a:spcBef>
                <a:spcPts val="800"/>
              </a:spcBef>
              <a:buNone/>
              <a:defRPr sz="1300" b="1">
                <a:solidFill>
                  <a:schemeClr val="tx1"/>
                </a:solidFill>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dirty="0"/>
              <a:t>Click to add text</a:t>
            </a:r>
          </a:p>
        </p:txBody>
      </p:sp>
      <p:sp>
        <p:nvSpPr>
          <p:cNvPr id="59" name="Text Placeholder 21"/>
          <p:cNvSpPr>
            <a:spLocks noGrp="1"/>
          </p:cNvSpPr>
          <p:nvPr>
            <p:ph type="body" sz="quarter" idx="48" hasCustomPrompt="1"/>
          </p:nvPr>
        </p:nvSpPr>
        <p:spPr>
          <a:xfrm>
            <a:off x="7131368" y="3714257"/>
            <a:ext cx="2560320" cy="1414821"/>
          </a:xfrm>
        </p:spPr>
        <p:txBody>
          <a:bodyPr lIns="0" tIns="0" rIns="0" bIns="0" anchor="t">
            <a:noAutofit/>
          </a:bodyPr>
          <a:lstStyle>
            <a:lvl1pPr marL="182880" indent="-182880" algn="l">
              <a:lnSpc>
                <a:spcPct val="100000"/>
              </a:lnSpc>
              <a:spcBef>
                <a:spcPts val="600"/>
              </a:spcBef>
              <a:spcAft>
                <a:spcPts val="0"/>
              </a:spcAft>
              <a:buFont typeface="Arial" panose="020B0604020202020204" pitchFamily="34" charset="0"/>
              <a:buChar char="•"/>
              <a:defRPr sz="1000">
                <a:solidFill>
                  <a:schemeClr val="tx2"/>
                </a:solidFill>
              </a:defRPr>
            </a:lvl1pPr>
            <a:lvl2pPr marL="182880" indent="-182880">
              <a:lnSpc>
                <a:spcPct val="100000"/>
              </a:lnSpc>
              <a:spcBef>
                <a:spcPts val="600"/>
              </a:spcBef>
              <a:spcAft>
                <a:spcPts val="0"/>
              </a:spcAft>
              <a:buFont typeface="Arial" panose="020B0604020202020204" pitchFamily="34" charset="0"/>
              <a:buChar char="•"/>
              <a:defRPr sz="900"/>
            </a:lvl2pPr>
            <a:lvl3pPr marL="182880" indent="-182880">
              <a:lnSpc>
                <a:spcPct val="100000"/>
              </a:lnSpc>
              <a:spcBef>
                <a:spcPts val="600"/>
              </a:spcBef>
              <a:spcAft>
                <a:spcPts val="0"/>
              </a:spcAft>
              <a:buFont typeface="Arial" panose="020B0604020202020204" pitchFamily="34" charset="0"/>
              <a:buChar char="•"/>
              <a:defRPr sz="900"/>
            </a:lvl3pPr>
            <a:lvl4pPr marL="182880" indent="-182880">
              <a:lnSpc>
                <a:spcPct val="100000"/>
              </a:lnSpc>
              <a:spcBef>
                <a:spcPts val="600"/>
              </a:spcBef>
              <a:spcAft>
                <a:spcPts val="0"/>
              </a:spcAft>
              <a:buFont typeface="Arial" panose="020B0604020202020204" pitchFamily="34" charset="0"/>
              <a:buChar char="•"/>
              <a:defRPr sz="900"/>
            </a:lvl4pPr>
            <a:lvl5pPr marL="182880" indent="-182880">
              <a:lnSpc>
                <a:spcPct val="100000"/>
              </a:lnSpc>
              <a:spcBef>
                <a:spcPts val="600"/>
              </a:spcBef>
              <a:spcAft>
                <a:spcPts val="0"/>
              </a:spcAft>
              <a:buFont typeface="Arial" panose="020B0604020202020204" pitchFamily="34" charset="0"/>
              <a:buChar char="•"/>
              <a:defRPr sz="900"/>
            </a:lvl5pPr>
            <a:lvl6pPr marL="182880" indent="-182880">
              <a:lnSpc>
                <a:spcPct val="100000"/>
              </a:lnSpc>
              <a:spcBef>
                <a:spcPts val="600"/>
              </a:spcBef>
              <a:spcAft>
                <a:spcPts val="0"/>
              </a:spcAft>
              <a:defRPr sz="900"/>
            </a:lvl6pPr>
            <a:lvl7pPr marL="182880" indent="-182880">
              <a:lnSpc>
                <a:spcPct val="100000"/>
              </a:lnSpc>
              <a:spcBef>
                <a:spcPts val="600"/>
              </a:spcBef>
              <a:spcAft>
                <a:spcPts val="0"/>
              </a:spcAft>
              <a:defRPr sz="900"/>
            </a:lvl7pPr>
            <a:lvl8pPr marL="182880" indent="-182880">
              <a:lnSpc>
                <a:spcPct val="100000"/>
              </a:lnSpc>
              <a:spcBef>
                <a:spcPts val="600"/>
              </a:spcBef>
              <a:spcAft>
                <a:spcPts val="0"/>
              </a:spcAft>
              <a:defRPr sz="900"/>
            </a:lvl8pPr>
            <a:lvl9pPr marL="182880" indent="-182880">
              <a:lnSpc>
                <a:spcPct val="100000"/>
              </a:lnSpc>
              <a:spcBef>
                <a:spcPts val="600"/>
              </a:spcBef>
              <a:spcAft>
                <a:spcPts val="0"/>
              </a:spcAft>
              <a:defRPr sz="900"/>
            </a:lvl9pPr>
          </a:lstStyle>
          <a:p>
            <a:pPr lvl="0"/>
            <a:r>
              <a:rPr dirty="0"/>
              <a:t>Click to add text</a:t>
            </a:r>
          </a:p>
        </p:txBody>
      </p:sp>
      <p:sp>
        <p:nvSpPr>
          <p:cNvPr id="60" name="Text Placeholder 21"/>
          <p:cNvSpPr>
            <a:spLocks noGrp="1"/>
          </p:cNvSpPr>
          <p:nvPr>
            <p:ph type="body" sz="quarter" idx="49" hasCustomPrompt="1"/>
          </p:nvPr>
        </p:nvSpPr>
        <p:spPr>
          <a:xfrm>
            <a:off x="7298054" y="5299593"/>
            <a:ext cx="2226946" cy="363128"/>
          </a:xfrm>
        </p:spPr>
        <p:txBody>
          <a:bodyPr lIns="0" tIns="0" rIns="0" bIns="0" anchor="b">
            <a:noAutofit/>
          </a:bodyPr>
          <a:lstStyle>
            <a:lvl1pPr marL="0" indent="0" algn="l">
              <a:lnSpc>
                <a:spcPct val="114000"/>
              </a:lnSpc>
              <a:spcBef>
                <a:spcPts val="800"/>
              </a:spcBef>
              <a:buNone/>
              <a:defRPr sz="1800">
                <a:solidFill>
                  <a:schemeClr val="bg1"/>
                </a:solidFill>
                <a:latin typeface="+mj-lt"/>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lang="en-US" dirty="0"/>
              <a:t>Heading Text</a:t>
            </a:r>
            <a:endParaRPr dirty="0"/>
          </a:p>
        </p:txBody>
      </p:sp>
      <p:sp>
        <p:nvSpPr>
          <p:cNvPr id="61" name="Text Placeholder 21"/>
          <p:cNvSpPr>
            <a:spLocks noGrp="1"/>
          </p:cNvSpPr>
          <p:nvPr>
            <p:ph type="body" sz="quarter" idx="50" hasCustomPrompt="1"/>
          </p:nvPr>
        </p:nvSpPr>
        <p:spPr>
          <a:xfrm>
            <a:off x="7298054" y="5765692"/>
            <a:ext cx="2226946" cy="1475701"/>
          </a:xfrm>
        </p:spPr>
        <p:txBody>
          <a:bodyPr lIns="0" tIns="0" rIns="0" bIns="0" anchor="t">
            <a:noAutofit/>
          </a:bodyPr>
          <a:lstStyle>
            <a:lvl1pPr marL="0" indent="0" algn="l">
              <a:lnSpc>
                <a:spcPct val="95000"/>
              </a:lnSpc>
              <a:spcBef>
                <a:spcPts val="0"/>
              </a:spcBef>
              <a:spcAft>
                <a:spcPts val="0"/>
              </a:spcAft>
              <a:buFont typeface="Arial" panose="020B0604020202020204" pitchFamily="34" charset="0"/>
              <a:buNone/>
              <a:defRPr sz="1100">
                <a:solidFill>
                  <a:schemeClr val="bg1"/>
                </a:solidFill>
              </a:defRPr>
            </a:lvl1pPr>
            <a:lvl2pPr marL="0" indent="0">
              <a:lnSpc>
                <a:spcPct val="95000"/>
              </a:lnSpc>
              <a:spcBef>
                <a:spcPts val="800"/>
              </a:spcBef>
              <a:spcAft>
                <a:spcPts val="0"/>
              </a:spcAft>
              <a:buFont typeface="Arial" panose="020B0604020202020204" pitchFamily="34" charset="0"/>
              <a:buNone/>
              <a:defRPr sz="1100">
                <a:solidFill>
                  <a:schemeClr val="bg1"/>
                </a:solidFill>
              </a:defRPr>
            </a:lvl2pPr>
            <a:lvl3pPr marL="0" indent="0">
              <a:lnSpc>
                <a:spcPct val="95000"/>
              </a:lnSpc>
              <a:spcBef>
                <a:spcPts val="800"/>
              </a:spcBef>
              <a:spcAft>
                <a:spcPts val="0"/>
              </a:spcAft>
              <a:buFont typeface="Arial" panose="020B0604020202020204" pitchFamily="34" charset="0"/>
              <a:buNone/>
              <a:defRPr sz="1100">
                <a:solidFill>
                  <a:schemeClr val="bg1"/>
                </a:solidFill>
              </a:defRPr>
            </a:lvl3pPr>
            <a:lvl4pPr marL="0" indent="0">
              <a:lnSpc>
                <a:spcPct val="95000"/>
              </a:lnSpc>
              <a:spcBef>
                <a:spcPts val="800"/>
              </a:spcBef>
              <a:spcAft>
                <a:spcPts val="0"/>
              </a:spcAft>
              <a:buFont typeface="Arial" panose="020B0604020202020204" pitchFamily="34" charset="0"/>
              <a:buNone/>
              <a:defRPr sz="1100">
                <a:solidFill>
                  <a:schemeClr val="bg1"/>
                </a:solidFill>
              </a:defRPr>
            </a:lvl4pPr>
            <a:lvl5pPr marL="0" indent="0">
              <a:lnSpc>
                <a:spcPct val="95000"/>
              </a:lnSpc>
              <a:spcBef>
                <a:spcPts val="800"/>
              </a:spcBef>
              <a:spcAft>
                <a:spcPts val="0"/>
              </a:spcAft>
              <a:buFont typeface="Arial" panose="020B0604020202020204" pitchFamily="34" charset="0"/>
              <a:buNone/>
              <a:defRPr sz="1100">
                <a:solidFill>
                  <a:schemeClr val="bg1"/>
                </a:solidFill>
              </a:defRPr>
            </a:lvl5pPr>
            <a:lvl6pPr marL="0" indent="0">
              <a:lnSpc>
                <a:spcPct val="95000"/>
              </a:lnSpc>
              <a:spcBef>
                <a:spcPts val="800"/>
              </a:spcBef>
              <a:spcAft>
                <a:spcPts val="0"/>
              </a:spcAft>
              <a:buNone/>
              <a:defRPr sz="1100">
                <a:solidFill>
                  <a:schemeClr val="bg1"/>
                </a:solidFill>
              </a:defRPr>
            </a:lvl6pPr>
            <a:lvl7pPr marL="0" indent="0">
              <a:lnSpc>
                <a:spcPct val="95000"/>
              </a:lnSpc>
              <a:spcBef>
                <a:spcPts val="800"/>
              </a:spcBef>
              <a:spcAft>
                <a:spcPts val="0"/>
              </a:spcAft>
              <a:buNone/>
              <a:defRPr sz="1100">
                <a:solidFill>
                  <a:schemeClr val="bg1"/>
                </a:solidFill>
              </a:defRPr>
            </a:lvl7pPr>
            <a:lvl8pPr marL="0" indent="0">
              <a:lnSpc>
                <a:spcPct val="95000"/>
              </a:lnSpc>
              <a:spcBef>
                <a:spcPts val="800"/>
              </a:spcBef>
              <a:spcAft>
                <a:spcPts val="0"/>
              </a:spcAft>
              <a:buNone/>
              <a:defRPr sz="1100">
                <a:solidFill>
                  <a:schemeClr val="bg1"/>
                </a:solidFill>
              </a:defRPr>
            </a:lvl8pPr>
            <a:lvl9pPr marL="0" indent="0">
              <a:lnSpc>
                <a:spcPct val="95000"/>
              </a:lnSpc>
              <a:spcBef>
                <a:spcPts val="800"/>
              </a:spcBef>
              <a:spcAft>
                <a:spcPts val="0"/>
              </a:spcAft>
              <a:buNone/>
              <a:defRPr sz="1100">
                <a:solidFill>
                  <a:schemeClr val="bg1"/>
                </a:solidFill>
              </a:defRPr>
            </a:lvl9pPr>
          </a:lstStyle>
          <a:p>
            <a:pPr lvl="0"/>
            <a:r>
              <a:rPr dirty="0"/>
              <a:t>Click to add text</a:t>
            </a:r>
          </a:p>
        </p:txBody>
      </p:sp>
      <p:cxnSp>
        <p:nvCxnSpPr>
          <p:cNvPr id="8" name="fold"/>
          <p:cNvCxnSpPr/>
          <p:nvPr userDrawn="1"/>
        </p:nvCxnSpPr>
        <p:spPr>
          <a:xfrm>
            <a:off x="6766560" y="0"/>
            <a:ext cx="0" cy="7772400"/>
          </a:xfrm>
          <a:prstGeom prst="line">
            <a:avLst/>
          </a:prstGeom>
          <a:ln>
            <a:solidFill>
              <a:srgbClr val="C8C8C8"/>
            </a:solidFill>
            <a:prstDash val="dash"/>
          </a:ln>
        </p:spPr>
        <p:style>
          <a:lnRef idx="1">
            <a:schemeClr val="accent1"/>
          </a:lnRef>
          <a:fillRef idx="0">
            <a:schemeClr val="accent1"/>
          </a:fillRef>
          <a:effectRef idx="0">
            <a:schemeClr val="accent1"/>
          </a:effectRef>
          <a:fontRef idx="minor">
            <a:schemeClr val="tx1"/>
          </a:fontRef>
        </p:style>
      </p:cxnSp>
      <p:cxnSp>
        <p:nvCxnSpPr>
          <p:cNvPr id="29" name="fold"/>
          <p:cNvCxnSpPr/>
          <p:nvPr userDrawn="1"/>
        </p:nvCxnSpPr>
        <p:spPr>
          <a:xfrm>
            <a:off x="3383280" y="0"/>
            <a:ext cx="0" cy="7772400"/>
          </a:xfrm>
          <a:prstGeom prst="line">
            <a:avLst/>
          </a:prstGeom>
          <a:ln>
            <a:solidFill>
              <a:srgbClr val="C8C8C8"/>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4508751"/>
      </p:ext>
    </p:extLst>
  </p:cSld>
  <p:clrMapOvr>
    <a:masterClrMapping/>
  </p:clrMapOvr>
  <p:extLst mod="1">
    <p:ext uri="{DCECCB84-F9BA-43D5-87BE-67443E8EF086}">
      <p15:sldGuideLst xmlns:p15="http://schemas.microsoft.com/office/powerpoint/2012/main">
        <p15:guide id="1" pos="231" userDrawn="1">
          <p15:clr>
            <a:srgbClr val="FBAE40"/>
          </p15:clr>
        </p15:guide>
        <p15:guide id="2" pos="1902" userDrawn="1">
          <p15:clr>
            <a:srgbClr val="FBAE40"/>
          </p15:clr>
        </p15:guide>
        <p15:guide id="3" pos="2361" userDrawn="1">
          <p15:clr>
            <a:srgbClr val="FBAE40"/>
          </p15:clr>
        </p15:guide>
        <p15:guide id="4" pos="4032" userDrawn="1">
          <p15:clr>
            <a:srgbClr val="FBAE40"/>
          </p15:clr>
        </p15:guide>
        <p15:guide id="5" pos="4494" userDrawn="1">
          <p15:clr>
            <a:srgbClr val="FBAE40"/>
          </p15:clr>
        </p15:guide>
        <p15:guide id="6" pos="6105" userDrawn="1">
          <p15:clr>
            <a:srgbClr val="FBAE40"/>
          </p15:clr>
        </p15:guide>
        <p15:guide id="7" orient="horz" pos="288" userDrawn="1">
          <p15:clr>
            <a:srgbClr val="FBAE40"/>
          </p15:clr>
        </p15:guide>
        <p15:guide id="8" orient="horz" pos="4608"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39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15-03-2017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2" name="Picture Placeholder 11"/>
          <p:cNvSpPr>
            <a:spLocks noGrp="1"/>
          </p:cNvSpPr>
          <p:nvPr>
            <p:ph type="pic" sz="quarter" idx="11"/>
          </p:nvPr>
        </p:nvSpPr>
        <p:spPr>
          <a:xfrm>
            <a:off x="1381482" y="3109653"/>
            <a:ext cx="1733062" cy="1510161"/>
          </a:xfrm>
          <a:custGeom>
            <a:avLst/>
            <a:gdLst>
              <a:gd name="connsiteX0" fmla="*/ 0 w 2100681"/>
              <a:gd name="connsiteY0" fmla="*/ 0 h 1332495"/>
              <a:gd name="connsiteX1" fmla="*/ 2100681 w 2100681"/>
              <a:gd name="connsiteY1" fmla="*/ 0 h 1332495"/>
              <a:gd name="connsiteX2" fmla="*/ 2100681 w 2100681"/>
              <a:gd name="connsiteY2" fmla="*/ 1332495 h 1332495"/>
              <a:gd name="connsiteX3" fmla="*/ 0 w 2100681"/>
              <a:gd name="connsiteY3" fmla="*/ 1332495 h 1332495"/>
            </a:gdLst>
            <a:ahLst/>
            <a:cxnLst>
              <a:cxn ang="0">
                <a:pos x="connsiteX0" y="connsiteY0"/>
              </a:cxn>
              <a:cxn ang="0">
                <a:pos x="connsiteX1" y="connsiteY1"/>
              </a:cxn>
              <a:cxn ang="0">
                <a:pos x="connsiteX2" y="connsiteY2"/>
              </a:cxn>
              <a:cxn ang="0">
                <a:pos x="connsiteX3" y="connsiteY3"/>
              </a:cxn>
            </a:cxnLst>
            <a:rect l="l" t="t" r="r" b="b"/>
            <a:pathLst>
              <a:path w="2100681" h="1332495">
                <a:moveTo>
                  <a:pt x="0" y="0"/>
                </a:moveTo>
                <a:lnTo>
                  <a:pt x="2100681" y="0"/>
                </a:lnTo>
                <a:lnTo>
                  <a:pt x="2100681" y="1332495"/>
                </a:lnTo>
                <a:lnTo>
                  <a:pt x="0" y="1332495"/>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5" name="Picture Placeholder 14"/>
          <p:cNvSpPr>
            <a:spLocks noGrp="1"/>
          </p:cNvSpPr>
          <p:nvPr>
            <p:ph type="pic" sz="quarter" idx="13"/>
          </p:nvPr>
        </p:nvSpPr>
        <p:spPr>
          <a:xfrm>
            <a:off x="3295463" y="3109653"/>
            <a:ext cx="1733062" cy="1510161"/>
          </a:xfrm>
          <a:custGeom>
            <a:avLst/>
            <a:gdLst>
              <a:gd name="connsiteX0" fmla="*/ 0 w 2100681"/>
              <a:gd name="connsiteY0" fmla="*/ 0 h 1332495"/>
              <a:gd name="connsiteX1" fmla="*/ 2100681 w 2100681"/>
              <a:gd name="connsiteY1" fmla="*/ 0 h 1332495"/>
              <a:gd name="connsiteX2" fmla="*/ 2100681 w 2100681"/>
              <a:gd name="connsiteY2" fmla="*/ 1332495 h 1332495"/>
              <a:gd name="connsiteX3" fmla="*/ 0 w 2100681"/>
              <a:gd name="connsiteY3" fmla="*/ 1332495 h 1332495"/>
            </a:gdLst>
            <a:ahLst/>
            <a:cxnLst>
              <a:cxn ang="0">
                <a:pos x="connsiteX0" y="connsiteY0"/>
              </a:cxn>
              <a:cxn ang="0">
                <a:pos x="connsiteX1" y="connsiteY1"/>
              </a:cxn>
              <a:cxn ang="0">
                <a:pos x="connsiteX2" y="connsiteY2"/>
              </a:cxn>
              <a:cxn ang="0">
                <a:pos x="connsiteX3" y="connsiteY3"/>
              </a:cxn>
            </a:cxnLst>
            <a:rect l="l" t="t" r="r" b="b"/>
            <a:pathLst>
              <a:path w="2100681" h="1332495">
                <a:moveTo>
                  <a:pt x="0" y="0"/>
                </a:moveTo>
                <a:lnTo>
                  <a:pt x="2100681" y="0"/>
                </a:lnTo>
                <a:lnTo>
                  <a:pt x="2100681" y="1332495"/>
                </a:lnTo>
                <a:lnTo>
                  <a:pt x="0" y="1332495"/>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6" name="Picture Placeholder 15"/>
          <p:cNvSpPr>
            <a:spLocks noGrp="1"/>
          </p:cNvSpPr>
          <p:nvPr>
            <p:ph type="pic" sz="quarter" idx="14"/>
          </p:nvPr>
        </p:nvSpPr>
        <p:spPr>
          <a:xfrm>
            <a:off x="5209431" y="3109653"/>
            <a:ext cx="1733062" cy="1510161"/>
          </a:xfrm>
          <a:custGeom>
            <a:avLst/>
            <a:gdLst>
              <a:gd name="connsiteX0" fmla="*/ 0 w 2100681"/>
              <a:gd name="connsiteY0" fmla="*/ 0 h 1332495"/>
              <a:gd name="connsiteX1" fmla="*/ 2100681 w 2100681"/>
              <a:gd name="connsiteY1" fmla="*/ 0 h 1332495"/>
              <a:gd name="connsiteX2" fmla="*/ 2100681 w 2100681"/>
              <a:gd name="connsiteY2" fmla="*/ 1332495 h 1332495"/>
              <a:gd name="connsiteX3" fmla="*/ 0 w 2100681"/>
              <a:gd name="connsiteY3" fmla="*/ 1332495 h 1332495"/>
            </a:gdLst>
            <a:ahLst/>
            <a:cxnLst>
              <a:cxn ang="0">
                <a:pos x="connsiteX0" y="connsiteY0"/>
              </a:cxn>
              <a:cxn ang="0">
                <a:pos x="connsiteX1" y="connsiteY1"/>
              </a:cxn>
              <a:cxn ang="0">
                <a:pos x="connsiteX2" y="connsiteY2"/>
              </a:cxn>
              <a:cxn ang="0">
                <a:pos x="connsiteX3" y="connsiteY3"/>
              </a:cxn>
            </a:cxnLst>
            <a:rect l="l" t="t" r="r" b="b"/>
            <a:pathLst>
              <a:path w="2100681" h="1332495">
                <a:moveTo>
                  <a:pt x="0" y="0"/>
                </a:moveTo>
                <a:lnTo>
                  <a:pt x="2100681" y="0"/>
                </a:lnTo>
                <a:lnTo>
                  <a:pt x="2100681" y="1332495"/>
                </a:lnTo>
                <a:lnTo>
                  <a:pt x="0" y="1332495"/>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8" name="Picture Placeholder 17"/>
          <p:cNvSpPr>
            <a:spLocks noGrp="1"/>
          </p:cNvSpPr>
          <p:nvPr>
            <p:ph type="pic" sz="quarter" idx="15"/>
          </p:nvPr>
        </p:nvSpPr>
        <p:spPr>
          <a:xfrm>
            <a:off x="7133528" y="3109654"/>
            <a:ext cx="1732226" cy="1510161"/>
          </a:xfrm>
          <a:custGeom>
            <a:avLst/>
            <a:gdLst>
              <a:gd name="connsiteX0" fmla="*/ 0 w 2099668"/>
              <a:gd name="connsiteY0" fmla="*/ 0 h 1332495"/>
              <a:gd name="connsiteX1" fmla="*/ 2099668 w 2099668"/>
              <a:gd name="connsiteY1" fmla="*/ 0 h 1332495"/>
              <a:gd name="connsiteX2" fmla="*/ 2099668 w 2099668"/>
              <a:gd name="connsiteY2" fmla="*/ 1332495 h 1332495"/>
              <a:gd name="connsiteX3" fmla="*/ 0 w 2099668"/>
              <a:gd name="connsiteY3" fmla="*/ 1332495 h 1332495"/>
            </a:gdLst>
            <a:ahLst/>
            <a:cxnLst>
              <a:cxn ang="0">
                <a:pos x="connsiteX0" y="connsiteY0"/>
              </a:cxn>
              <a:cxn ang="0">
                <a:pos x="connsiteX1" y="connsiteY1"/>
              </a:cxn>
              <a:cxn ang="0">
                <a:pos x="connsiteX2" y="connsiteY2"/>
              </a:cxn>
              <a:cxn ang="0">
                <a:pos x="connsiteX3" y="connsiteY3"/>
              </a:cxn>
            </a:cxnLst>
            <a:rect l="l" t="t" r="r" b="b"/>
            <a:pathLst>
              <a:path w="2099668" h="1332495">
                <a:moveTo>
                  <a:pt x="0" y="0"/>
                </a:moveTo>
                <a:lnTo>
                  <a:pt x="2099668" y="0"/>
                </a:lnTo>
                <a:lnTo>
                  <a:pt x="2099668" y="1332495"/>
                </a:lnTo>
                <a:lnTo>
                  <a:pt x="0" y="1332495"/>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07369374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40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15-03-2017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3" name="Picture Placeholder 12"/>
          <p:cNvSpPr>
            <a:spLocks noGrp="1"/>
          </p:cNvSpPr>
          <p:nvPr>
            <p:ph type="pic" sz="quarter" idx="11"/>
          </p:nvPr>
        </p:nvSpPr>
        <p:spPr>
          <a:xfrm>
            <a:off x="2395630" y="2801271"/>
            <a:ext cx="1405648" cy="1224858"/>
          </a:xfrm>
          <a:custGeom>
            <a:avLst/>
            <a:gdLst>
              <a:gd name="connsiteX0" fmla="*/ 0 w 1703816"/>
              <a:gd name="connsiteY0" fmla="*/ 0 h 1080757"/>
              <a:gd name="connsiteX1" fmla="*/ 1703816 w 1703816"/>
              <a:gd name="connsiteY1" fmla="*/ 0 h 1080757"/>
              <a:gd name="connsiteX2" fmla="*/ 1703816 w 1703816"/>
              <a:gd name="connsiteY2" fmla="*/ 1080757 h 1080757"/>
              <a:gd name="connsiteX3" fmla="*/ 0 w 1703816"/>
              <a:gd name="connsiteY3" fmla="*/ 1080757 h 1080757"/>
            </a:gdLst>
            <a:ahLst/>
            <a:cxnLst>
              <a:cxn ang="0">
                <a:pos x="connsiteX0" y="connsiteY0"/>
              </a:cxn>
              <a:cxn ang="0">
                <a:pos x="connsiteX1" y="connsiteY1"/>
              </a:cxn>
              <a:cxn ang="0">
                <a:pos x="connsiteX2" y="connsiteY2"/>
              </a:cxn>
              <a:cxn ang="0">
                <a:pos x="connsiteX3" y="connsiteY3"/>
              </a:cxn>
            </a:cxnLst>
            <a:rect l="l" t="t" r="r" b="b"/>
            <a:pathLst>
              <a:path w="1703816" h="1080757">
                <a:moveTo>
                  <a:pt x="0" y="0"/>
                </a:moveTo>
                <a:lnTo>
                  <a:pt x="1703816" y="0"/>
                </a:lnTo>
                <a:lnTo>
                  <a:pt x="1703816" y="1080757"/>
                </a:lnTo>
                <a:lnTo>
                  <a:pt x="0" y="1080757"/>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9" name="Picture Placeholder 18"/>
          <p:cNvSpPr>
            <a:spLocks noGrp="1"/>
          </p:cNvSpPr>
          <p:nvPr>
            <p:ph type="pic" sz="quarter" idx="13"/>
          </p:nvPr>
        </p:nvSpPr>
        <p:spPr>
          <a:xfrm>
            <a:off x="3948018" y="2801272"/>
            <a:ext cx="1405649" cy="1224858"/>
          </a:xfrm>
          <a:custGeom>
            <a:avLst/>
            <a:gdLst>
              <a:gd name="connsiteX0" fmla="*/ 0 w 1703817"/>
              <a:gd name="connsiteY0" fmla="*/ 0 h 1080757"/>
              <a:gd name="connsiteX1" fmla="*/ 1703817 w 1703817"/>
              <a:gd name="connsiteY1" fmla="*/ 0 h 1080757"/>
              <a:gd name="connsiteX2" fmla="*/ 1703817 w 1703817"/>
              <a:gd name="connsiteY2" fmla="*/ 1080757 h 1080757"/>
              <a:gd name="connsiteX3" fmla="*/ 0 w 1703817"/>
              <a:gd name="connsiteY3" fmla="*/ 1080757 h 1080757"/>
            </a:gdLst>
            <a:ahLst/>
            <a:cxnLst>
              <a:cxn ang="0">
                <a:pos x="connsiteX0" y="connsiteY0"/>
              </a:cxn>
              <a:cxn ang="0">
                <a:pos x="connsiteX1" y="connsiteY1"/>
              </a:cxn>
              <a:cxn ang="0">
                <a:pos x="connsiteX2" y="connsiteY2"/>
              </a:cxn>
              <a:cxn ang="0">
                <a:pos x="connsiteX3" y="connsiteY3"/>
              </a:cxn>
            </a:cxnLst>
            <a:rect l="l" t="t" r="r" b="b"/>
            <a:pathLst>
              <a:path w="1703817" h="1080757">
                <a:moveTo>
                  <a:pt x="0" y="0"/>
                </a:moveTo>
                <a:lnTo>
                  <a:pt x="1703817" y="0"/>
                </a:lnTo>
                <a:lnTo>
                  <a:pt x="1703817" y="1080757"/>
                </a:lnTo>
                <a:lnTo>
                  <a:pt x="0" y="1080757"/>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0" name="Picture Placeholder 19"/>
          <p:cNvSpPr>
            <a:spLocks noGrp="1"/>
          </p:cNvSpPr>
          <p:nvPr>
            <p:ph type="pic" sz="quarter" idx="14"/>
          </p:nvPr>
        </p:nvSpPr>
        <p:spPr>
          <a:xfrm>
            <a:off x="5496197" y="2801272"/>
            <a:ext cx="1405649" cy="1224858"/>
          </a:xfrm>
          <a:custGeom>
            <a:avLst/>
            <a:gdLst>
              <a:gd name="connsiteX0" fmla="*/ 0 w 1703817"/>
              <a:gd name="connsiteY0" fmla="*/ 0 h 1080757"/>
              <a:gd name="connsiteX1" fmla="*/ 1703817 w 1703817"/>
              <a:gd name="connsiteY1" fmla="*/ 0 h 1080757"/>
              <a:gd name="connsiteX2" fmla="*/ 1703817 w 1703817"/>
              <a:gd name="connsiteY2" fmla="*/ 1080757 h 1080757"/>
              <a:gd name="connsiteX3" fmla="*/ 0 w 1703817"/>
              <a:gd name="connsiteY3" fmla="*/ 1080757 h 1080757"/>
            </a:gdLst>
            <a:ahLst/>
            <a:cxnLst>
              <a:cxn ang="0">
                <a:pos x="connsiteX0" y="connsiteY0"/>
              </a:cxn>
              <a:cxn ang="0">
                <a:pos x="connsiteX1" y="connsiteY1"/>
              </a:cxn>
              <a:cxn ang="0">
                <a:pos x="connsiteX2" y="connsiteY2"/>
              </a:cxn>
              <a:cxn ang="0">
                <a:pos x="connsiteX3" y="connsiteY3"/>
              </a:cxn>
            </a:cxnLst>
            <a:rect l="l" t="t" r="r" b="b"/>
            <a:pathLst>
              <a:path w="1703817" h="1080757">
                <a:moveTo>
                  <a:pt x="0" y="0"/>
                </a:moveTo>
                <a:lnTo>
                  <a:pt x="1703817" y="0"/>
                </a:lnTo>
                <a:lnTo>
                  <a:pt x="1703817" y="1080757"/>
                </a:lnTo>
                <a:lnTo>
                  <a:pt x="0" y="1080757"/>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1" name="Picture Placeholder 20"/>
          <p:cNvSpPr>
            <a:spLocks noGrp="1"/>
          </p:cNvSpPr>
          <p:nvPr>
            <p:ph type="pic" sz="quarter" idx="15"/>
          </p:nvPr>
        </p:nvSpPr>
        <p:spPr>
          <a:xfrm>
            <a:off x="7060312" y="2801272"/>
            <a:ext cx="1405649" cy="1224858"/>
          </a:xfrm>
          <a:custGeom>
            <a:avLst/>
            <a:gdLst>
              <a:gd name="connsiteX0" fmla="*/ 0 w 1703817"/>
              <a:gd name="connsiteY0" fmla="*/ 0 h 1080757"/>
              <a:gd name="connsiteX1" fmla="*/ 1703817 w 1703817"/>
              <a:gd name="connsiteY1" fmla="*/ 0 h 1080757"/>
              <a:gd name="connsiteX2" fmla="*/ 1703817 w 1703817"/>
              <a:gd name="connsiteY2" fmla="*/ 1080757 h 1080757"/>
              <a:gd name="connsiteX3" fmla="*/ 0 w 1703817"/>
              <a:gd name="connsiteY3" fmla="*/ 1080757 h 1080757"/>
            </a:gdLst>
            <a:ahLst/>
            <a:cxnLst>
              <a:cxn ang="0">
                <a:pos x="connsiteX0" y="connsiteY0"/>
              </a:cxn>
              <a:cxn ang="0">
                <a:pos x="connsiteX1" y="connsiteY1"/>
              </a:cxn>
              <a:cxn ang="0">
                <a:pos x="connsiteX2" y="connsiteY2"/>
              </a:cxn>
              <a:cxn ang="0">
                <a:pos x="connsiteX3" y="connsiteY3"/>
              </a:cxn>
            </a:cxnLst>
            <a:rect l="l" t="t" r="r" b="b"/>
            <a:pathLst>
              <a:path w="1703817" h="1080757">
                <a:moveTo>
                  <a:pt x="0" y="0"/>
                </a:moveTo>
                <a:lnTo>
                  <a:pt x="1703817" y="0"/>
                </a:lnTo>
                <a:lnTo>
                  <a:pt x="1703817" y="1080757"/>
                </a:lnTo>
                <a:lnTo>
                  <a:pt x="0" y="1080757"/>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3260762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41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15-03-2017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2" name="Picture Placeholder 11"/>
          <p:cNvSpPr>
            <a:spLocks noGrp="1"/>
          </p:cNvSpPr>
          <p:nvPr>
            <p:ph type="pic" sz="quarter" idx="11"/>
          </p:nvPr>
        </p:nvSpPr>
        <p:spPr>
          <a:xfrm>
            <a:off x="1428064" y="2896568"/>
            <a:ext cx="1621907" cy="1413303"/>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4" name="Picture Placeholder 13"/>
          <p:cNvSpPr>
            <a:spLocks noGrp="1"/>
          </p:cNvSpPr>
          <p:nvPr>
            <p:ph type="pic" sz="quarter" idx="13"/>
          </p:nvPr>
        </p:nvSpPr>
        <p:spPr>
          <a:xfrm>
            <a:off x="1428064" y="4948944"/>
            <a:ext cx="1621907" cy="1413303"/>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5" name="Picture Placeholder 14"/>
          <p:cNvSpPr>
            <a:spLocks noGrp="1"/>
          </p:cNvSpPr>
          <p:nvPr>
            <p:ph type="pic" sz="quarter" idx="14"/>
          </p:nvPr>
        </p:nvSpPr>
        <p:spPr>
          <a:xfrm>
            <a:off x="5206785" y="2896568"/>
            <a:ext cx="1621907" cy="1413303"/>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6" name="Picture Placeholder 15"/>
          <p:cNvSpPr>
            <a:spLocks noGrp="1"/>
          </p:cNvSpPr>
          <p:nvPr>
            <p:ph type="pic" sz="quarter" idx="15"/>
          </p:nvPr>
        </p:nvSpPr>
        <p:spPr>
          <a:xfrm>
            <a:off x="5206785" y="4948944"/>
            <a:ext cx="1621907" cy="1413303"/>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56993771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42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15-03-2017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3" name="Picture Placeholder 12"/>
          <p:cNvSpPr>
            <a:spLocks noGrp="1"/>
          </p:cNvSpPr>
          <p:nvPr>
            <p:ph type="pic" sz="quarter" idx="11"/>
          </p:nvPr>
        </p:nvSpPr>
        <p:spPr>
          <a:xfrm>
            <a:off x="2821874" y="2896568"/>
            <a:ext cx="1621907" cy="1413303"/>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7" name="Picture Placeholder 16"/>
          <p:cNvSpPr>
            <a:spLocks noGrp="1"/>
          </p:cNvSpPr>
          <p:nvPr>
            <p:ph type="pic" sz="quarter" idx="13"/>
          </p:nvPr>
        </p:nvSpPr>
        <p:spPr>
          <a:xfrm>
            <a:off x="5610558" y="2896568"/>
            <a:ext cx="1621907" cy="1413303"/>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8" name="Picture Placeholder 17"/>
          <p:cNvSpPr>
            <a:spLocks noGrp="1"/>
          </p:cNvSpPr>
          <p:nvPr>
            <p:ph type="pic" sz="quarter" idx="14"/>
          </p:nvPr>
        </p:nvSpPr>
        <p:spPr>
          <a:xfrm>
            <a:off x="2821874" y="4916531"/>
            <a:ext cx="1621907" cy="1413303"/>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9" name="Picture Placeholder 18"/>
          <p:cNvSpPr>
            <a:spLocks noGrp="1"/>
          </p:cNvSpPr>
          <p:nvPr>
            <p:ph type="pic" sz="quarter" idx="15"/>
          </p:nvPr>
        </p:nvSpPr>
        <p:spPr>
          <a:xfrm>
            <a:off x="5610558" y="4916531"/>
            <a:ext cx="1621907" cy="1413303"/>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14332270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43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15-03-2017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3" name="Picture Placeholder 12"/>
          <p:cNvSpPr>
            <a:spLocks noGrp="1"/>
          </p:cNvSpPr>
          <p:nvPr>
            <p:ph type="pic" sz="quarter" idx="11"/>
          </p:nvPr>
        </p:nvSpPr>
        <p:spPr>
          <a:xfrm>
            <a:off x="3688084" y="2957615"/>
            <a:ext cx="2682140" cy="3684512"/>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61070061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44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15-03-2017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3" name="Picture Placeholder 12"/>
          <p:cNvSpPr>
            <a:spLocks noGrp="1"/>
          </p:cNvSpPr>
          <p:nvPr>
            <p:ph type="pic" sz="quarter" idx="11"/>
          </p:nvPr>
        </p:nvSpPr>
        <p:spPr>
          <a:xfrm>
            <a:off x="1479470" y="2838571"/>
            <a:ext cx="1814798" cy="2271342"/>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9" name="Picture Placeholder 8"/>
          <p:cNvSpPr>
            <a:spLocks noGrp="1"/>
          </p:cNvSpPr>
          <p:nvPr>
            <p:ph type="pic" sz="quarter" idx="13"/>
          </p:nvPr>
        </p:nvSpPr>
        <p:spPr>
          <a:xfrm>
            <a:off x="3789160" y="2838571"/>
            <a:ext cx="1814798" cy="2271342"/>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0" name="Picture Placeholder 9"/>
          <p:cNvSpPr>
            <a:spLocks noGrp="1"/>
          </p:cNvSpPr>
          <p:nvPr>
            <p:ph type="pic" sz="quarter" idx="14"/>
          </p:nvPr>
        </p:nvSpPr>
        <p:spPr>
          <a:xfrm>
            <a:off x="6098849" y="2838571"/>
            <a:ext cx="1814798" cy="2271342"/>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75272450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45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15-03-2017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3" name="Picture Placeholder 12"/>
          <p:cNvSpPr>
            <a:spLocks noGrp="1"/>
          </p:cNvSpPr>
          <p:nvPr>
            <p:ph type="pic" sz="quarter" idx="11"/>
          </p:nvPr>
        </p:nvSpPr>
        <p:spPr>
          <a:xfrm>
            <a:off x="1955973" y="3393817"/>
            <a:ext cx="1117641" cy="3206069"/>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4" name="Picture Placeholder 13"/>
          <p:cNvSpPr>
            <a:spLocks noGrp="1"/>
          </p:cNvSpPr>
          <p:nvPr>
            <p:ph type="pic" sz="quarter" idx="13"/>
          </p:nvPr>
        </p:nvSpPr>
        <p:spPr>
          <a:xfrm>
            <a:off x="3454248" y="2687358"/>
            <a:ext cx="1117641" cy="3206069"/>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5" name="Picture Placeholder 14"/>
          <p:cNvSpPr>
            <a:spLocks noGrp="1"/>
          </p:cNvSpPr>
          <p:nvPr>
            <p:ph type="pic" sz="quarter" idx="14"/>
          </p:nvPr>
        </p:nvSpPr>
        <p:spPr>
          <a:xfrm>
            <a:off x="4952523" y="3393817"/>
            <a:ext cx="1117641" cy="3206069"/>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6" name="Picture Placeholder 15"/>
          <p:cNvSpPr>
            <a:spLocks noGrp="1"/>
          </p:cNvSpPr>
          <p:nvPr>
            <p:ph type="pic" sz="quarter" idx="15"/>
          </p:nvPr>
        </p:nvSpPr>
        <p:spPr>
          <a:xfrm>
            <a:off x="6450797" y="2687358"/>
            <a:ext cx="1117641" cy="3206069"/>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09854858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46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15-03-2017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3" name="Picture Placeholder 12"/>
          <p:cNvSpPr>
            <a:spLocks noGrp="1"/>
          </p:cNvSpPr>
          <p:nvPr>
            <p:ph type="pic" sz="quarter" idx="11"/>
          </p:nvPr>
        </p:nvSpPr>
        <p:spPr>
          <a:xfrm>
            <a:off x="1197002" y="2376786"/>
            <a:ext cx="3605028" cy="2818272"/>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0" name="Picture Placeholder 9"/>
          <p:cNvSpPr>
            <a:spLocks noGrp="1"/>
          </p:cNvSpPr>
          <p:nvPr>
            <p:ph type="pic" sz="quarter" idx="13"/>
          </p:nvPr>
        </p:nvSpPr>
        <p:spPr>
          <a:xfrm>
            <a:off x="5256370" y="2376786"/>
            <a:ext cx="3605028" cy="2818272"/>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02367936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28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15-03-2017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8" name="Picture Placeholder 7"/>
          <p:cNvSpPr>
            <a:spLocks noGrp="1"/>
          </p:cNvSpPr>
          <p:nvPr>
            <p:ph type="pic" sz="quarter" idx="11"/>
          </p:nvPr>
        </p:nvSpPr>
        <p:spPr>
          <a:xfrm>
            <a:off x="6564220" y="3709469"/>
            <a:ext cx="523836" cy="701272"/>
          </a:xfrm>
          <a:custGeom>
            <a:avLst/>
            <a:gdLst>
              <a:gd name="connsiteX0" fmla="*/ 0 w 634953"/>
              <a:gd name="connsiteY0" fmla="*/ 0 h 618769"/>
              <a:gd name="connsiteX1" fmla="*/ 634953 w 634953"/>
              <a:gd name="connsiteY1" fmla="*/ 0 h 618769"/>
              <a:gd name="connsiteX2" fmla="*/ 634953 w 634953"/>
              <a:gd name="connsiteY2" fmla="*/ 618769 h 618769"/>
              <a:gd name="connsiteX3" fmla="*/ 0 w 634953"/>
              <a:gd name="connsiteY3" fmla="*/ 618769 h 618769"/>
            </a:gdLst>
            <a:ahLst/>
            <a:cxnLst>
              <a:cxn ang="0">
                <a:pos x="connsiteX0" y="connsiteY0"/>
              </a:cxn>
              <a:cxn ang="0">
                <a:pos x="connsiteX1" y="connsiteY1"/>
              </a:cxn>
              <a:cxn ang="0">
                <a:pos x="connsiteX2" y="connsiteY2"/>
              </a:cxn>
              <a:cxn ang="0">
                <a:pos x="connsiteX3" y="connsiteY3"/>
              </a:cxn>
            </a:cxnLst>
            <a:rect l="l" t="t" r="r" b="b"/>
            <a:pathLst>
              <a:path w="634953" h="618769">
                <a:moveTo>
                  <a:pt x="0" y="0"/>
                </a:moveTo>
                <a:lnTo>
                  <a:pt x="634953" y="0"/>
                </a:lnTo>
                <a:lnTo>
                  <a:pt x="634953" y="618769"/>
                </a:lnTo>
                <a:lnTo>
                  <a:pt x="0" y="61876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355485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85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15-03-2017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8" name="Picture Placeholder 7"/>
          <p:cNvSpPr>
            <a:spLocks noGrp="1"/>
          </p:cNvSpPr>
          <p:nvPr>
            <p:ph type="pic" sz="quarter" idx="11"/>
          </p:nvPr>
        </p:nvSpPr>
        <p:spPr>
          <a:xfrm>
            <a:off x="791993" y="99267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1196825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54380" y="2414482"/>
            <a:ext cx="8549640" cy="1666028"/>
          </a:xfrm>
        </p:spPr>
        <p:txBody>
          <a:bodyPr/>
          <a:lstStyle/>
          <a:p>
            <a:r>
              <a:rPr lang="en-US"/>
              <a:t>Click to edit Master title style</a:t>
            </a:r>
          </a:p>
        </p:txBody>
      </p:sp>
      <p:sp>
        <p:nvSpPr>
          <p:cNvPr id="3" name="Subtitle 2"/>
          <p:cNvSpPr>
            <a:spLocks noGrp="1"/>
          </p:cNvSpPr>
          <p:nvPr>
            <p:ph type="subTitle" idx="1"/>
          </p:nvPr>
        </p:nvSpPr>
        <p:spPr>
          <a:xfrm>
            <a:off x="1508760" y="4404360"/>
            <a:ext cx="7040880" cy="1986280"/>
          </a:xfrm>
        </p:spPr>
        <p:txBody>
          <a:bodyPr/>
          <a:lstStyle>
            <a:lvl1pPr marL="0" indent="0" algn="ctr">
              <a:buNone/>
              <a:defRPr>
                <a:solidFill>
                  <a:schemeClr val="tx1">
                    <a:tint val="75000"/>
                  </a:schemeClr>
                </a:solidFill>
              </a:defRPr>
            </a:lvl1pPr>
            <a:lvl2pPr marL="502920" indent="0" algn="ctr">
              <a:buNone/>
              <a:defRPr>
                <a:solidFill>
                  <a:schemeClr val="tx1">
                    <a:tint val="75000"/>
                  </a:schemeClr>
                </a:solidFill>
              </a:defRPr>
            </a:lvl2pPr>
            <a:lvl3pPr marL="1005840" indent="0" algn="ctr">
              <a:buNone/>
              <a:defRPr>
                <a:solidFill>
                  <a:schemeClr val="tx1">
                    <a:tint val="75000"/>
                  </a:schemeClr>
                </a:solidFill>
              </a:defRPr>
            </a:lvl3pPr>
            <a:lvl4pPr marL="1508760" indent="0" algn="ctr">
              <a:buNone/>
              <a:defRPr>
                <a:solidFill>
                  <a:schemeClr val="tx1">
                    <a:tint val="75000"/>
                  </a:schemeClr>
                </a:solidFill>
              </a:defRPr>
            </a:lvl4pPr>
            <a:lvl5pPr marL="2011680" indent="0" algn="ctr">
              <a:buNone/>
              <a:defRPr>
                <a:solidFill>
                  <a:schemeClr val="tx1">
                    <a:tint val="75000"/>
                  </a:schemeClr>
                </a:solidFill>
              </a:defRPr>
            </a:lvl5pPr>
            <a:lvl6pPr marL="2514600" indent="0" algn="ctr">
              <a:buNone/>
              <a:defRPr>
                <a:solidFill>
                  <a:schemeClr val="tx1">
                    <a:tint val="75000"/>
                  </a:schemeClr>
                </a:solidFill>
              </a:defRPr>
            </a:lvl6pPr>
            <a:lvl7pPr marL="3017520" indent="0" algn="ctr">
              <a:buNone/>
              <a:defRPr>
                <a:solidFill>
                  <a:schemeClr val="tx1">
                    <a:tint val="75000"/>
                  </a:schemeClr>
                </a:solidFill>
              </a:defRPr>
            </a:lvl7pPr>
            <a:lvl8pPr marL="3520440" indent="0" algn="ctr">
              <a:buNone/>
              <a:defRPr>
                <a:solidFill>
                  <a:schemeClr val="tx1">
                    <a:tint val="75000"/>
                  </a:schemeClr>
                </a:solidFill>
              </a:defRPr>
            </a:lvl8pPr>
            <a:lvl9pPr marL="402336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defTabSz="1005840">
              <a:defRPr/>
            </a:lvl1pPr>
          </a:lstStyle>
          <a:p>
            <a:fld id="{0E2646B1-0DF0-4D26-9AD0-EB4758EA4AAD}" type="datetime1">
              <a:rPr lang="en-US" altLang="es-PY"/>
              <a:pPr/>
              <a:t>15-03-2017</a:t>
            </a:fld>
            <a:endParaRPr lang="en-US" altLang="es-PY"/>
          </a:p>
        </p:txBody>
      </p:sp>
      <p:sp>
        <p:nvSpPr>
          <p:cNvPr id="5" name="Footer Placeholder 4"/>
          <p:cNvSpPr>
            <a:spLocks noGrp="1"/>
          </p:cNvSpPr>
          <p:nvPr>
            <p:ph type="ftr" sz="quarter" idx="11"/>
          </p:nvPr>
        </p:nvSpPr>
        <p:spPr/>
        <p:txBody>
          <a:bodyPr/>
          <a:lstStyle>
            <a:lvl1pPr defTabSz="1005840">
              <a:defRPr/>
            </a:lvl1pPr>
          </a:lstStyle>
          <a:p>
            <a:pPr>
              <a:defRPr/>
            </a:pPr>
            <a:endParaRPr lang="en-US"/>
          </a:p>
        </p:txBody>
      </p:sp>
      <p:sp>
        <p:nvSpPr>
          <p:cNvPr id="6" name="Slide Number Placeholder 5"/>
          <p:cNvSpPr>
            <a:spLocks noGrp="1"/>
          </p:cNvSpPr>
          <p:nvPr>
            <p:ph type="sldNum" sz="quarter" idx="12"/>
          </p:nvPr>
        </p:nvSpPr>
        <p:spPr/>
        <p:txBody>
          <a:bodyPr/>
          <a:lstStyle>
            <a:lvl1pPr defTabSz="1005840">
              <a:defRPr/>
            </a:lvl1pPr>
          </a:lstStyle>
          <a:p>
            <a:fld id="{D8EBF89A-8C71-4F1D-B00E-520CC1A9C607}" type="slidenum">
              <a:rPr lang="en-US" altLang="es-PY"/>
              <a:pPr/>
              <a:t>‹#›</a:t>
            </a:fld>
            <a:endParaRPr lang="en-US" altLang="es-PY"/>
          </a:p>
        </p:txBody>
      </p:sp>
    </p:spTree>
    <p:extLst>
      <p:ext uri="{BB962C8B-B14F-4D97-AF65-F5344CB8AC3E}">
        <p14:creationId xmlns:p14="http://schemas.microsoft.com/office/powerpoint/2010/main" val="231360525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86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15-03-2017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7" name="Picture Placeholder 6"/>
          <p:cNvSpPr>
            <a:spLocks noGrp="1"/>
          </p:cNvSpPr>
          <p:nvPr>
            <p:ph type="pic" sz="quarter" idx="11"/>
          </p:nvPr>
        </p:nvSpPr>
        <p:spPr>
          <a:xfrm>
            <a:off x="7098162" y="99267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12973742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27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15-03-2017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9" name="Picture Placeholder 8"/>
          <p:cNvSpPr>
            <a:spLocks noGrp="1"/>
          </p:cNvSpPr>
          <p:nvPr>
            <p:ph type="pic" sz="quarter" idx="11"/>
          </p:nvPr>
        </p:nvSpPr>
        <p:spPr>
          <a:xfrm>
            <a:off x="7098161" y="992674"/>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3648193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36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15-03-2017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7" name="Picture Placeholder 6"/>
          <p:cNvSpPr>
            <a:spLocks noGrp="1"/>
          </p:cNvSpPr>
          <p:nvPr>
            <p:ph type="pic" sz="quarter" idx="11"/>
          </p:nvPr>
        </p:nvSpPr>
        <p:spPr>
          <a:xfrm>
            <a:off x="791993" y="99267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73256861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38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15-03-2017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0" name="Picture Placeholder 9"/>
          <p:cNvSpPr>
            <a:spLocks noGrp="1"/>
          </p:cNvSpPr>
          <p:nvPr>
            <p:ph type="pic" sz="quarter" idx="11"/>
          </p:nvPr>
        </p:nvSpPr>
        <p:spPr>
          <a:xfrm>
            <a:off x="3711612" y="1833785"/>
            <a:ext cx="1366145" cy="1876724"/>
          </a:xfrm>
          <a:custGeom>
            <a:avLst/>
            <a:gdLst>
              <a:gd name="connsiteX0" fmla="*/ 0 w 1655933"/>
              <a:gd name="connsiteY0" fmla="*/ 0 h 1655933"/>
              <a:gd name="connsiteX1" fmla="*/ 1655933 w 1655933"/>
              <a:gd name="connsiteY1" fmla="*/ 0 h 1655933"/>
              <a:gd name="connsiteX2" fmla="*/ 1655933 w 1655933"/>
              <a:gd name="connsiteY2" fmla="*/ 1655933 h 1655933"/>
              <a:gd name="connsiteX3" fmla="*/ 0 w 1655933"/>
              <a:gd name="connsiteY3" fmla="*/ 1655933 h 1655933"/>
            </a:gdLst>
            <a:ahLst/>
            <a:cxnLst>
              <a:cxn ang="0">
                <a:pos x="connsiteX0" y="connsiteY0"/>
              </a:cxn>
              <a:cxn ang="0">
                <a:pos x="connsiteX1" y="connsiteY1"/>
              </a:cxn>
              <a:cxn ang="0">
                <a:pos x="connsiteX2" y="connsiteY2"/>
              </a:cxn>
              <a:cxn ang="0">
                <a:pos x="connsiteX3" y="connsiteY3"/>
              </a:cxn>
            </a:cxnLst>
            <a:rect l="l" t="t" r="r" b="b"/>
            <a:pathLst>
              <a:path w="1655933" h="1655933">
                <a:moveTo>
                  <a:pt x="0" y="0"/>
                </a:moveTo>
                <a:lnTo>
                  <a:pt x="1655933" y="0"/>
                </a:lnTo>
                <a:lnTo>
                  <a:pt x="1655933" y="1655933"/>
                </a:lnTo>
                <a:lnTo>
                  <a:pt x="0" y="165593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1" name="Picture Placeholder 10"/>
          <p:cNvSpPr>
            <a:spLocks noGrp="1"/>
          </p:cNvSpPr>
          <p:nvPr>
            <p:ph type="pic" sz="quarter" idx="13"/>
          </p:nvPr>
        </p:nvSpPr>
        <p:spPr>
          <a:xfrm>
            <a:off x="3711612" y="3989894"/>
            <a:ext cx="1366145" cy="1876724"/>
          </a:xfrm>
          <a:custGeom>
            <a:avLst/>
            <a:gdLst>
              <a:gd name="connsiteX0" fmla="*/ 0 w 1655933"/>
              <a:gd name="connsiteY0" fmla="*/ 0 h 1655933"/>
              <a:gd name="connsiteX1" fmla="*/ 1655933 w 1655933"/>
              <a:gd name="connsiteY1" fmla="*/ 0 h 1655933"/>
              <a:gd name="connsiteX2" fmla="*/ 1655933 w 1655933"/>
              <a:gd name="connsiteY2" fmla="*/ 1655933 h 1655933"/>
              <a:gd name="connsiteX3" fmla="*/ 0 w 1655933"/>
              <a:gd name="connsiteY3" fmla="*/ 1655933 h 1655933"/>
            </a:gdLst>
            <a:ahLst/>
            <a:cxnLst>
              <a:cxn ang="0">
                <a:pos x="connsiteX0" y="connsiteY0"/>
              </a:cxn>
              <a:cxn ang="0">
                <a:pos x="connsiteX1" y="connsiteY1"/>
              </a:cxn>
              <a:cxn ang="0">
                <a:pos x="connsiteX2" y="connsiteY2"/>
              </a:cxn>
              <a:cxn ang="0">
                <a:pos x="connsiteX3" y="connsiteY3"/>
              </a:cxn>
            </a:cxnLst>
            <a:rect l="l" t="t" r="r" b="b"/>
            <a:pathLst>
              <a:path w="1655933" h="1655933">
                <a:moveTo>
                  <a:pt x="0" y="0"/>
                </a:moveTo>
                <a:lnTo>
                  <a:pt x="1655933" y="0"/>
                </a:lnTo>
                <a:lnTo>
                  <a:pt x="1655933" y="1655933"/>
                </a:lnTo>
                <a:lnTo>
                  <a:pt x="0" y="165593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59514211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3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15-03-2017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8" name="Picture Placeholder 7"/>
          <p:cNvSpPr>
            <a:spLocks noGrp="1"/>
          </p:cNvSpPr>
          <p:nvPr>
            <p:ph type="pic" sz="quarter" idx="11"/>
          </p:nvPr>
        </p:nvSpPr>
        <p:spPr>
          <a:xfrm>
            <a:off x="650582" y="3437552"/>
            <a:ext cx="790956" cy="897359"/>
          </a:xfrm>
          <a:custGeom>
            <a:avLst/>
            <a:gdLst>
              <a:gd name="connsiteX0" fmla="*/ 0 w 958735"/>
              <a:gd name="connsiteY0" fmla="*/ 0 h 791787"/>
              <a:gd name="connsiteX1" fmla="*/ 958735 w 958735"/>
              <a:gd name="connsiteY1" fmla="*/ 0 h 791787"/>
              <a:gd name="connsiteX2" fmla="*/ 958735 w 958735"/>
              <a:gd name="connsiteY2" fmla="*/ 791787 h 791787"/>
              <a:gd name="connsiteX3" fmla="*/ 0 w 958735"/>
              <a:gd name="connsiteY3" fmla="*/ 791787 h 791787"/>
            </a:gdLst>
            <a:ahLst/>
            <a:cxnLst>
              <a:cxn ang="0">
                <a:pos x="connsiteX0" y="connsiteY0"/>
              </a:cxn>
              <a:cxn ang="0">
                <a:pos x="connsiteX1" y="connsiteY1"/>
              </a:cxn>
              <a:cxn ang="0">
                <a:pos x="connsiteX2" y="connsiteY2"/>
              </a:cxn>
              <a:cxn ang="0">
                <a:pos x="connsiteX3" y="connsiteY3"/>
              </a:cxn>
            </a:cxnLst>
            <a:rect l="l" t="t" r="r" b="b"/>
            <a:pathLst>
              <a:path w="958735" h="791787">
                <a:moveTo>
                  <a:pt x="0" y="0"/>
                </a:moveTo>
                <a:lnTo>
                  <a:pt x="958735" y="0"/>
                </a:lnTo>
                <a:lnTo>
                  <a:pt x="958735" y="791787"/>
                </a:lnTo>
                <a:lnTo>
                  <a:pt x="0" y="791787"/>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84923572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6_Title Slide">
    <p:spTree>
      <p:nvGrpSpPr>
        <p:cNvPr id="1" name=""/>
        <p:cNvGrpSpPr/>
        <p:nvPr/>
      </p:nvGrpSpPr>
      <p:grpSpPr>
        <a:xfrm>
          <a:off x="0" y="0"/>
          <a:ext cx="0" cy="0"/>
          <a:chOff x="0" y="0"/>
          <a:chExt cx="0" cy="0"/>
        </a:xfrm>
      </p:grpSpPr>
      <p:sp>
        <p:nvSpPr>
          <p:cNvPr id="7" name="Shape 72"/>
          <p:cNvSpPr/>
          <p:nvPr userDrawn="1"/>
        </p:nvSpPr>
        <p:spPr>
          <a:xfrm>
            <a:off x="0" y="1"/>
            <a:ext cx="3143251" cy="7772400"/>
          </a:xfrm>
          <a:prstGeom prst="rect">
            <a:avLst/>
          </a:pr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4" name="Date Placeholder 3"/>
          <p:cNvSpPr>
            <a:spLocks noGrp="1"/>
          </p:cNvSpPr>
          <p:nvPr>
            <p:ph type="dt" sz="half" idx="10"/>
          </p:nvPr>
        </p:nvSpPr>
        <p:spPr/>
        <p:txBody>
          <a:bodyPr/>
          <a:lstStyle/>
          <a:p>
            <a:fld id="{775DB125-D1B6-44FE-A111-4B88F11137EB}" type="datetime1">
              <a:rPr lang="en-US" smtClean="0"/>
              <a:t>15-03-2017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8" name="Picture Placeholder 7"/>
          <p:cNvSpPr>
            <a:spLocks noGrp="1"/>
          </p:cNvSpPr>
          <p:nvPr>
            <p:ph type="pic" sz="quarter" idx="11"/>
          </p:nvPr>
        </p:nvSpPr>
        <p:spPr>
          <a:xfrm>
            <a:off x="643957" y="4097459"/>
            <a:ext cx="627925" cy="712395"/>
          </a:xfrm>
          <a:custGeom>
            <a:avLst/>
            <a:gdLst>
              <a:gd name="connsiteX0" fmla="*/ 0 w 761121"/>
              <a:gd name="connsiteY0" fmla="*/ 0 h 628584"/>
              <a:gd name="connsiteX1" fmla="*/ 761121 w 761121"/>
              <a:gd name="connsiteY1" fmla="*/ 0 h 628584"/>
              <a:gd name="connsiteX2" fmla="*/ 761121 w 761121"/>
              <a:gd name="connsiteY2" fmla="*/ 628584 h 628584"/>
              <a:gd name="connsiteX3" fmla="*/ 0 w 761121"/>
              <a:gd name="connsiteY3" fmla="*/ 628584 h 628584"/>
            </a:gdLst>
            <a:ahLst/>
            <a:cxnLst>
              <a:cxn ang="0">
                <a:pos x="connsiteX0" y="connsiteY0"/>
              </a:cxn>
              <a:cxn ang="0">
                <a:pos x="connsiteX1" y="connsiteY1"/>
              </a:cxn>
              <a:cxn ang="0">
                <a:pos x="connsiteX2" y="connsiteY2"/>
              </a:cxn>
              <a:cxn ang="0">
                <a:pos x="connsiteX3" y="connsiteY3"/>
              </a:cxn>
            </a:cxnLst>
            <a:rect l="l" t="t" r="r" b="b"/>
            <a:pathLst>
              <a:path w="761121" h="628584">
                <a:moveTo>
                  <a:pt x="0" y="0"/>
                </a:moveTo>
                <a:lnTo>
                  <a:pt x="761121" y="0"/>
                </a:lnTo>
                <a:lnTo>
                  <a:pt x="761121" y="628584"/>
                </a:lnTo>
                <a:lnTo>
                  <a:pt x="0" y="62858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6105463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92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15-03-2017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8" name="Picture Placeholder 7"/>
          <p:cNvSpPr>
            <a:spLocks noGrp="1"/>
          </p:cNvSpPr>
          <p:nvPr>
            <p:ph type="pic" sz="quarter" idx="11"/>
          </p:nvPr>
        </p:nvSpPr>
        <p:spPr>
          <a:xfrm>
            <a:off x="4690318" y="2889951"/>
            <a:ext cx="677729" cy="768900"/>
          </a:xfrm>
          <a:custGeom>
            <a:avLst/>
            <a:gdLst>
              <a:gd name="connsiteX0" fmla="*/ 0 w 761121"/>
              <a:gd name="connsiteY0" fmla="*/ 0 h 628584"/>
              <a:gd name="connsiteX1" fmla="*/ 761121 w 761121"/>
              <a:gd name="connsiteY1" fmla="*/ 0 h 628584"/>
              <a:gd name="connsiteX2" fmla="*/ 761121 w 761121"/>
              <a:gd name="connsiteY2" fmla="*/ 628584 h 628584"/>
              <a:gd name="connsiteX3" fmla="*/ 0 w 761121"/>
              <a:gd name="connsiteY3" fmla="*/ 628584 h 628584"/>
            </a:gdLst>
            <a:ahLst/>
            <a:cxnLst>
              <a:cxn ang="0">
                <a:pos x="connsiteX0" y="connsiteY0"/>
              </a:cxn>
              <a:cxn ang="0">
                <a:pos x="connsiteX1" y="connsiteY1"/>
              </a:cxn>
              <a:cxn ang="0">
                <a:pos x="connsiteX2" y="connsiteY2"/>
              </a:cxn>
              <a:cxn ang="0">
                <a:pos x="connsiteX3" y="connsiteY3"/>
              </a:cxn>
            </a:cxnLst>
            <a:rect l="l" t="t" r="r" b="b"/>
            <a:pathLst>
              <a:path w="761121" h="628584">
                <a:moveTo>
                  <a:pt x="0" y="0"/>
                </a:moveTo>
                <a:lnTo>
                  <a:pt x="761121" y="0"/>
                </a:lnTo>
                <a:lnTo>
                  <a:pt x="761121" y="628584"/>
                </a:lnTo>
                <a:lnTo>
                  <a:pt x="0" y="62858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56926484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7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15-03-2017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5" name="Shape 106"/>
          <p:cNvSpPr/>
          <p:nvPr userDrawn="1"/>
        </p:nvSpPr>
        <p:spPr>
          <a:xfrm>
            <a:off x="0" y="-7462"/>
            <a:ext cx="3143251" cy="7787323"/>
          </a:xfrm>
          <a:prstGeom prst="rect">
            <a:avLst/>
          </a:prstGeom>
          <a:solidFill>
            <a:srgbClr val="2F3035"/>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7" name="Shape 113"/>
          <p:cNvSpPr/>
          <p:nvPr userDrawn="1"/>
        </p:nvSpPr>
        <p:spPr>
          <a:xfrm>
            <a:off x="878563" y="5032994"/>
            <a:ext cx="1340208" cy="334109"/>
          </a:xfrm>
          <a:prstGeom prst="rect">
            <a:avLst/>
          </a:prstGeom>
          <a:solidFill>
            <a:srgbClr val="F2F2F2"/>
          </a:solidFill>
          <a:ln w="12700" cap="flat">
            <a:noFill/>
            <a:miter lim="400000"/>
          </a:ln>
          <a:effectLst/>
        </p:spPr>
        <p:txBody>
          <a:bodyPr wrap="square" lIns="15716" tIns="15716" rIns="15716" bIns="15716" numCol="1" anchor="ctr">
            <a:noAutofit/>
          </a:bodyP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10" name="Picture Placeholder 9"/>
          <p:cNvSpPr>
            <a:spLocks noGrp="1"/>
          </p:cNvSpPr>
          <p:nvPr>
            <p:ph type="pic" sz="quarter" idx="11"/>
          </p:nvPr>
        </p:nvSpPr>
        <p:spPr>
          <a:xfrm>
            <a:off x="8982544" y="3501781"/>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4" name="Picture Placeholder 13"/>
          <p:cNvSpPr>
            <a:spLocks noGrp="1"/>
          </p:cNvSpPr>
          <p:nvPr>
            <p:ph type="pic" sz="quarter" idx="13"/>
          </p:nvPr>
        </p:nvSpPr>
        <p:spPr>
          <a:xfrm>
            <a:off x="794780" y="1315861"/>
            <a:ext cx="1553449" cy="2134113"/>
          </a:xfrm>
          <a:custGeom>
            <a:avLst/>
            <a:gdLst>
              <a:gd name="connsiteX0" fmla="*/ 941485 w 1882969"/>
              <a:gd name="connsiteY0" fmla="*/ 1 h 1883041"/>
              <a:gd name="connsiteX1" fmla="*/ 1607255 w 1882969"/>
              <a:gd name="connsiteY1" fmla="*/ 275683 h 1883041"/>
              <a:gd name="connsiteX2" fmla="*/ 1607255 w 1882969"/>
              <a:gd name="connsiteY2" fmla="*/ 1607359 h 1883041"/>
              <a:gd name="connsiteX3" fmla="*/ 275714 w 1882969"/>
              <a:gd name="connsiteY3" fmla="*/ 1607167 h 1883041"/>
              <a:gd name="connsiteX4" fmla="*/ 275714 w 1882969"/>
              <a:gd name="connsiteY4" fmla="*/ 275874 h 1883041"/>
              <a:gd name="connsiteX5" fmla="*/ 941485 w 1882969"/>
              <a:gd name="connsiteY5" fmla="*/ 1 h 1883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82969" h="1883041">
                <a:moveTo>
                  <a:pt x="941485" y="1"/>
                </a:moveTo>
                <a:cubicBezTo>
                  <a:pt x="1182442" y="-35"/>
                  <a:pt x="1423398" y="91855"/>
                  <a:pt x="1607255" y="275683"/>
                </a:cubicBezTo>
                <a:cubicBezTo>
                  <a:pt x="1974874" y="643339"/>
                  <a:pt x="1974874" y="1239703"/>
                  <a:pt x="1607255" y="1607359"/>
                </a:cubicBezTo>
                <a:cubicBezTo>
                  <a:pt x="1239541" y="1975015"/>
                  <a:pt x="643429" y="1974919"/>
                  <a:pt x="275714" y="1607167"/>
                </a:cubicBezTo>
                <a:cubicBezTo>
                  <a:pt x="-91904" y="1239512"/>
                  <a:pt x="-91904" y="643530"/>
                  <a:pt x="275714" y="275874"/>
                </a:cubicBezTo>
                <a:cubicBezTo>
                  <a:pt x="459571" y="91999"/>
                  <a:pt x="700528" y="37"/>
                  <a:pt x="941485" y="1"/>
                </a:cubicBez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38187183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8_Title Slide">
    <p:spTree>
      <p:nvGrpSpPr>
        <p:cNvPr id="1" name=""/>
        <p:cNvGrpSpPr/>
        <p:nvPr/>
      </p:nvGrpSpPr>
      <p:grpSpPr>
        <a:xfrm>
          <a:off x="0" y="0"/>
          <a:ext cx="0" cy="0"/>
          <a:chOff x="0" y="0"/>
          <a:chExt cx="0" cy="0"/>
        </a:xfrm>
      </p:grpSpPr>
      <p:sp>
        <p:nvSpPr>
          <p:cNvPr id="27" name="Picture Placeholder 26"/>
          <p:cNvSpPr>
            <a:spLocks noGrp="1"/>
          </p:cNvSpPr>
          <p:nvPr>
            <p:ph type="pic" sz="quarter" idx="17"/>
          </p:nvPr>
        </p:nvSpPr>
        <p:spPr>
          <a:xfrm>
            <a:off x="8287095" y="1822421"/>
            <a:ext cx="1366146" cy="1876724"/>
          </a:xfrm>
          <a:custGeom>
            <a:avLst/>
            <a:gdLst>
              <a:gd name="connsiteX0" fmla="*/ 0 w 1655933"/>
              <a:gd name="connsiteY0" fmla="*/ 0 h 1655933"/>
              <a:gd name="connsiteX1" fmla="*/ 1655933 w 1655933"/>
              <a:gd name="connsiteY1" fmla="*/ 0 h 1655933"/>
              <a:gd name="connsiteX2" fmla="*/ 1655933 w 1655933"/>
              <a:gd name="connsiteY2" fmla="*/ 1655933 h 1655933"/>
              <a:gd name="connsiteX3" fmla="*/ 0 w 1655933"/>
              <a:gd name="connsiteY3" fmla="*/ 1655933 h 1655933"/>
            </a:gdLst>
            <a:ahLst/>
            <a:cxnLst>
              <a:cxn ang="0">
                <a:pos x="connsiteX0" y="connsiteY0"/>
              </a:cxn>
              <a:cxn ang="0">
                <a:pos x="connsiteX1" y="connsiteY1"/>
              </a:cxn>
              <a:cxn ang="0">
                <a:pos x="connsiteX2" y="connsiteY2"/>
              </a:cxn>
              <a:cxn ang="0">
                <a:pos x="connsiteX3" y="connsiteY3"/>
              </a:cxn>
            </a:cxnLst>
            <a:rect l="l" t="t" r="r" b="b"/>
            <a:pathLst>
              <a:path w="1655933" h="1655933">
                <a:moveTo>
                  <a:pt x="0" y="0"/>
                </a:moveTo>
                <a:lnTo>
                  <a:pt x="1655933" y="0"/>
                </a:lnTo>
                <a:lnTo>
                  <a:pt x="1655933" y="1655933"/>
                </a:lnTo>
                <a:lnTo>
                  <a:pt x="0" y="165593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8" name="Picture Placeholder 27"/>
          <p:cNvSpPr>
            <a:spLocks noGrp="1"/>
          </p:cNvSpPr>
          <p:nvPr>
            <p:ph type="pic" sz="quarter" idx="18"/>
          </p:nvPr>
        </p:nvSpPr>
        <p:spPr>
          <a:xfrm>
            <a:off x="8299472" y="3906563"/>
            <a:ext cx="1353769" cy="1876724"/>
          </a:xfrm>
          <a:custGeom>
            <a:avLst/>
            <a:gdLst>
              <a:gd name="connsiteX0" fmla="*/ 0 w 1655933"/>
              <a:gd name="connsiteY0" fmla="*/ 0 h 1649804"/>
              <a:gd name="connsiteX1" fmla="*/ 1655933 w 1655933"/>
              <a:gd name="connsiteY1" fmla="*/ 0 h 1649804"/>
              <a:gd name="connsiteX2" fmla="*/ 1655933 w 1655933"/>
              <a:gd name="connsiteY2" fmla="*/ 1649804 h 1649804"/>
              <a:gd name="connsiteX3" fmla="*/ 0 w 1655933"/>
              <a:gd name="connsiteY3" fmla="*/ 1649804 h 1649804"/>
            </a:gdLst>
            <a:ahLst/>
            <a:cxnLst>
              <a:cxn ang="0">
                <a:pos x="connsiteX0" y="connsiteY0"/>
              </a:cxn>
              <a:cxn ang="0">
                <a:pos x="connsiteX1" y="connsiteY1"/>
              </a:cxn>
              <a:cxn ang="0">
                <a:pos x="connsiteX2" y="connsiteY2"/>
              </a:cxn>
              <a:cxn ang="0">
                <a:pos x="connsiteX3" y="connsiteY3"/>
              </a:cxn>
            </a:cxnLst>
            <a:rect l="l" t="t" r="r" b="b"/>
            <a:pathLst>
              <a:path w="1655933" h="1649804">
                <a:moveTo>
                  <a:pt x="0" y="0"/>
                </a:moveTo>
                <a:lnTo>
                  <a:pt x="1655933" y="0"/>
                </a:lnTo>
                <a:lnTo>
                  <a:pt x="1655933" y="1649804"/>
                </a:lnTo>
                <a:lnTo>
                  <a:pt x="0" y="164980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6" name="Slide Number Placeholder 5"/>
          <p:cNvSpPr>
            <a:spLocks noGrp="1"/>
          </p:cNvSpPr>
          <p:nvPr>
            <p:ph type="sldNum" sz="quarter" idx="12"/>
          </p:nvPr>
        </p:nvSpPr>
        <p:spPr>
          <a:xfrm>
            <a:off x="4069761" y="7174179"/>
            <a:ext cx="933994" cy="413808"/>
          </a:xfrm>
        </p:spPr>
        <p:txBody>
          <a:bodyPr/>
          <a:lstStyle/>
          <a:p>
            <a:fld id="{605159FD-B818-4D82-8FA5-7D3242B45B4F}" type="slidenum">
              <a:rPr lang="en-US" smtClean="0"/>
              <a:t>‹#›</a:t>
            </a:fld>
            <a:endParaRPr lang="en-US" dirty="0"/>
          </a:p>
        </p:txBody>
      </p:sp>
      <p:sp>
        <p:nvSpPr>
          <p:cNvPr id="11" name="Shape 124"/>
          <p:cNvSpPr/>
          <p:nvPr userDrawn="1"/>
        </p:nvSpPr>
        <p:spPr>
          <a:xfrm>
            <a:off x="669013" y="5032994"/>
            <a:ext cx="1340208" cy="334109"/>
          </a:xfrm>
          <a:prstGeom prst="rect">
            <a:avLst/>
          </a:prstGeom>
          <a:solidFill>
            <a:srgbClr val="2F3035"/>
          </a:solidFill>
          <a:ln w="12700" cap="flat">
            <a:noFill/>
            <a:miter lim="400000"/>
          </a:ln>
          <a:effectLst/>
        </p:spPr>
        <p:txBody>
          <a:bodyPr wrap="square" lIns="15716" tIns="15716" rIns="15716" bIns="15716" numCol="1" anchor="ctr">
            <a:noAutofit/>
          </a:bodyP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19" name="Picture Placeholder 18"/>
          <p:cNvSpPr>
            <a:spLocks noGrp="1"/>
          </p:cNvSpPr>
          <p:nvPr>
            <p:ph type="pic" sz="quarter" idx="13"/>
          </p:nvPr>
        </p:nvSpPr>
        <p:spPr>
          <a:xfrm>
            <a:off x="713837" y="3552734"/>
            <a:ext cx="676757" cy="767796"/>
          </a:xfrm>
          <a:custGeom>
            <a:avLst/>
            <a:gdLst>
              <a:gd name="connsiteX0" fmla="*/ 0 w 820311"/>
              <a:gd name="connsiteY0" fmla="*/ 0 h 677467"/>
              <a:gd name="connsiteX1" fmla="*/ 820311 w 820311"/>
              <a:gd name="connsiteY1" fmla="*/ 0 h 677467"/>
              <a:gd name="connsiteX2" fmla="*/ 820311 w 820311"/>
              <a:gd name="connsiteY2" fmla="*/ 677467 h 677467"/>
              <a:gd name="connsiteX3" fmla="*/ 0 w 820311"/>
              <a:gd name="connsiteY3" fmla="*/ 677467 h 677467"/>
            </a:gdLst>
            <a:ahLst/>
            <a:cxnLst>
              <a:cxn ang="0">
                <a:pos x="connsiteX0" y="connsiteY0"/>
              </a:cxn>
              <a:cxn ang="0">
                <a:pos x="connsiteX1" y="connsiteY1"/>
              </a:cxn>
              <a:cxn ang="0">
                <a:pos x="connsiteX2" y="connsiteY2"/>
              </a:cxn>
              <a:cxn ang="0">
                <a:pos x="connsiteX3" y="connsiteY3"/>
              </a:cxn>
            </a:cxnLst>
            <a:rect l="l" t="t" r="r" b="b"/>
            <a:pathLst>
              <a:path w="820311" h="677467">
                <a:moveTo>
                  <a:pt x="0" y="0"/>
                </a:moveTo>
                <a:lnTo>
                  <a:pt x="820311" y="0"/>
                </a:lnTo>
                <a:lnTo>
                  <a:pt x="820311" y="677467"/>
                </a:lnTo>
                <a:lnTo>
                  <a:pt x="0" y="677467"/>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1" name="Picture Placeholder 20"/>
          <p:cNvSpPr>
            <a:spLocks noGrp="1"/>
          </p:cNvSpPr>
          <p:nvPr>
            <p:ph type="pic" sz="quarter" idx="14"/>
          </p:nvPr>
        </p:nvSpPr>
        <p:spPr>
          <a:xfrm>
            <a:off x="6782075" y="914070"/>
            <a:ext cx="1366145" cy="1876724"/>
          </a:xfrm>
          <a:custGeom>
            <a:avLst/>
            <a:gdLst>
              <a:gd name="connsiteX0" fmla="*/ 0 w 1655933"/>
              <a:gd name="connsiteY0" fmla="*/ 0 h 1655933"/>
              <a:gd name="connsiteX1" fmla="*/ 1655933 w 1655933"/>
              <a:gd name="connsiteY1" fmla="*/ 0 h 1655933"/>
              <a:gd name="connsiteX2" fmla="*/ 1655933 w 1655933"/>
              <a:gd name="connsiteY2" fmla="*/ 1655933 h 1655933"/>
              <a:gd name="connsiteX3" fmla="*/ 0 w 1655933"/>
              <a:gd name="connsiteY3" fmla="*/ 1655933 h 1655933"/>
            </a:gdLst>
            <a:ahLst/>
            <a:cxnLst>
              <a:cxn ang="0">
                <a:pos x="connsiteX0" y="connsiteY0"/>
              </a:cxn>
              <a:cxn ang="0">
                <a:pos x="connsiteX1" y="connsiteY1"/>
              </a:cxn>
              <a:cxn ang="0">
                <a:pos x="connsiteX2" y="connsiteY2"/>
              </a:cxn>
              <a:cxn ang="0">
                <a:pos x="connsiteX3" y="connsiteY3"/>
              </a:cxn>
            </a:cxnLst>
            <a:rect l="l" t="t" r="r" b="b"/>
            <a:pathLst>
              <a:path w="1655933" h="1655933">
                <a:moveTo>
                  <a:pt x="0" y="0"/>
                </a:moveTo>
                <a:lnTo>
                  <a:pt x="1655933" y="0"/>
                </a:lnTo>
                <a:lnTo>
                  <a:pt x="1655933" y="1655933"/>
                </a:lnTo>
                <a:lnTo>
                  <a:pt x="0" y="165593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2" name="Picture Placeholder 21"/>
          <p:cNvSpPr>
            <a:spLocks noGrp="1"/>
          </p:cNvSpPr>
          <p:nvPr>
            <p:ph type="pic" sz="quarter" idx="15"/>
          </p:nvPr>
        </p:nvSpPr>
        <p:spPr>
          <a:xfrm>
            <a:off x="6782075" y="2998211"/>
            <a:ext cx="1366145" cy="1876724"/>
          </a:xfrm>
          <a:custGeom>
            <a:avLst/>
            <a:gdLst>
              <a:gd name="connsiteX0" fmla="*/ 0 w 1655933"/>
              <a:gd name="connsiteY0" fmla="*/ 0 h 1655933"/>
              <a:gd name="connsiteX1" fmla="*/ 1655933 w 1655933"/>
              <a:gd name="connsiteY1" fmla="*/ 0 h 1655933"/>
              <a:gd name="connsiteX2" fmla="*/ 1655933 w 1655933"/>
              <a:gd name="connsiteY2" fmla="*/ 1655933 h 1655933"/>
              <a:gd name="connsiteX3" fmla="*/ 0 w 1655933"/>
              <a:gd name="connsiteY3" fmla="*/ 1655933 h 1655933"/>
            </a:gdLst>
            <a:ahLst/>
            <a:cxnLst>
              <a:cxn ang="0">
                <a:pos x="connsiteX0" y="connsiteY0"/>
              </a:cxn>
              <a:cxn ang="0">
                <a:pos x="connsiteX1" y="connsiteY1"/>
              </a:cxn>
              <a:cxn ang="0">
                <a:pos x="connsiteX2" y="connsiteY2"/>
              </a:cxn>
              <a:cxn ang="0">
                <a:pos x="connsiteX3" y="connsiteY3"/>
              </a:cxn>
            </a:cxnLst>
            <a:rect l="l" t="t" r="r" b="b"/>
            <a:pathLst>
              <a:path w="1655933" h="1655933">
                <a:moveTo>
                  <a:pt x="0" y="0"/>
                </a:moveTo>
                <a:lnTo>
                  <a:pt x="1655933" y="0"/>
                </a:lnTo>
                <a:lnTo>
                  <a:pt x="1655933" y="1655933"/>
                </a:lnTo>
                <a:lnTo>
                  <a:pt x="0" y="165593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6" name="Picture Placeholder 25"/>
          <p:cNvSpPr>
            <a:spLocks noGrp="1"/>
          </p:cNvSpPr>
          <p:nvPr>
            <p:ph type="pic" sz="quarter" idx="16"/>
          </p:nvPr>
        </p:nvSpPr>
        <p:spPr>
          <a:xfrm>
            <a:off x="6782075" y="5089299"/>
            <a:ext cx="1366145" cy="1869778"/>
          </a:xfrm>
          <a:custGeom>
            <a:avLst/>
            <a:gdLst>
              <a:gd name="connsiteX0" fmla="*/ 0 w 1655933"/>
              <a:gd name="connsiteY0" fmla="*/ 0 h 1649804"/>
              <a:gd name="connsiteX1" fmla="*/ 1655933 w 1655933"/>
              <a:gd name="connsiteY1" fmla="*/ 0 h 1649804"/>
              <a:gd name="connsiteX2" fmla="*/ 1655933 w 1655933"/>
              <a:gd name="connsiteY2" fmla="*/ 1649804 h 1649804"/>
              <a:gd name="connsiteX3" fmla="*/ 0 w 1655933"/>
              <a:gd name="connsiteY3" fmla="*/ 1649804 h 1649804"/>
            </a:gdLst>
            <a:ahLst/>
            <a:cxnLst>
              <a:cxn ang="0">
                <a:pos x="connsiteX0" y="connsiteY0"/>
              </a:cxn>
              <a:cxn ang="0">
                <a:pos x="connsiteX1" y="connsiteY1"/>
              </a:cxn>
              <a:cxn ang="0">
                <a:pos x="connsiteX2" y="connsiteY2"/>
              </a:cxn>
              <a:cxn ang="0">
                <a:pos x="connsiteX3" y="connsiteY3"/>
              </a:cxn>
            </a:cxnLst>
            <a:rect l="l" t="t" r="r" b="b"/>
            <a:pathLst>
              <a:path w="1655933" h="1649804">
                <a:moveTo>
                  <a:pt x="0" y="0"/>
                </a:moveTo>
                <a:lnTo>
                  <a:pt x="1655933" y="0"/>
                </a:lnTo>
                <a:lnTo>
                  <a:pt x="1655933" y="1649804"/>
                </a:lnTo>
                <a:lnTo>
                  <a:pt x="0" y="164980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2" name="Shape 128"/>
          <p:cNvSpPr/>
          <p:nvPr userDrawn="1"/>
        </p:nvSpPr>
        <p:spPr>
          <a:xfrm>
            <a:off x="3231421" y="0"/>
            <a:ext cx="3143251" cy="7772400"/>
          </a:xfrm>
          <a:prstGeom prst="rect">
            <a:avLst/>
          </a:pr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Tree>
    <p:extLst>
      <p:ext uri="{BB962C8B-B14F-4D97-AF65-F5344CB8AC3E}">
        <p14:creationId xmlns:p14="http://schemas.microsoft.com/office/powerpoint/2010/main" val="384865367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1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8" name="Picture Placeholder 17"/>
          <p:cNvSpPr>
            <a:spLocks noGrp="1"/>
          </p:cNvSpPr>
          <p:nvPr>
            <p:ph type="pic" sz="quarter" idx="14"/>
          </p:nvPr>
        </p:nvSpPr>
        <p:spPr>
          <a:xfrm>
            <a:off x="4915454" y="0"/>
            <a:ext cx="1456737" cy="1177235"/>
          </a:xfrm>
          <a:custGeom>
            <a:avLst/>
            <a:gdLst>
              <a:gd name="connsiteX0" fmla="*/ 0 w 1765742"/>
              <a:gd name="connsiteY0" fmla="*/ 0 h 1038737"/>
              <a:gd name="connsiteX1" fmla="*/ 1765742 w 1765742"/>
              <a:gd name="connsiteY1" fmla="*/ 0 h 1038737"/>
              <a:gd name="connsiteX2" fmla="*/ 1765742 w 1765742"/>
              <a:gd name="connsiteY2" fmla="*/ 1038737 h 1038737"/>
              <a:gd name="connsiteX3" fmla="*/ 0 w 1765742"/>
              <a:gd name="connsiteY3" fmla="*/ 1038737 h 1038737"/>
            </a:gdLst>
            <a:ahLst/>
            <a:cxnLst>
              <a:cxn ang="0">
                <a:pos x="connsiteX0" y="connsiteY0"/>
              </a:cxn>
              <a:cxn ang="0">
                <a:pos x="connsiteX1" y="connsiteY1"/>
              </a:cxn>
              <a:cxn ang="0">
                <a:pos x="connsiteX2" y="connsiteY2"/>
              </a:cxn>
              <a:cxn ang="0">
                <a:pos x="connsiteX3" y="connsiteY3"/>
              </a:cxn>
            </a:cxnLst>
            <a:rect l="l" t="t" r="r" b="b"/>
            <a:pathLst>
              <a:path w="1765742" h="1038737">
                <a:moveTo>
                  <a:pt x="0" y="0"/>
                </a:moveTo>
                <a:lnTo>
                  <a:pt x="1765742" y="0"/>
                </a:lnTo>
                <a:lnTo>
                  <a:pt x="1765742" y="1038737"/>
                </a:lnTo>
                <a:lnTo>
                  <a:pt x="0" y="1038737"/>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0" name="Picture Placeholder 19"/>
          <p:cNvSpPr>
            <a:spLocks noGrp="1"/>
          </p:cNvSpPr>
          <p:nvPr>
            <p:ph type="pic" sz="quarter" idx="15"/>
          </p:nvPr>
        </p:nvSpPr>
        <p:spPr>
          <a:xfrm>
            <a:off x="4915454" y="1376794"/>
            <a:ext cx="1456737" cy="2781555"/>
          </a:xfrm>
          <a:custGeom>
            <a:avLst/>
            <a:gdLst>
              <a:gd name="connsiteX0" fmla="*/ 0 w 1765742"/>
              <a:gd name="connsiteY0" fmla="*/ 0 h 1038737"/>
              <a:gd name="connsiteX1" fmla="*/ 1765742 w 1765742"/>
              <a:gd name="connsiteY1" fmla="*/ 0 h 1038737"/>
              <a:gd name="connsiteX2" fmla="*/ 1765742 w 1765742"/>
              <a:gd name="connsiteY2" fmla="*/ 1038737 h 1038737"/>
              <a:gd name="connsiteX3" fmla="*/ 0 w 1765742"/>
              <a:gd name="connsiteY3" fmla="*/ 1038737 h 1038737"/>
            </a:gdLst>
            <a:ahLst/>
            <a:cxnLst>
              <a:cxn ang="0">
                <a:pos x="connsiteX0" y="connsiteY0"/>
              </a:cxn>
              <a:cxn ang="0">
                <a:pos x="connsiteX1" y="connsiteY1"/>
              </a:cxn>
              <a:cxn ang="0">
                <a:pos x="connsiteX2" y="connsiteY2"/>
              </a:cxn>
              <a:cxn ang="0">
                <a:pos x="connsiteX3" y="connsiteY3"/>
              </a:cxn>
            </a:cxnLst>
            <a:rect l="l" t="t" r="r" b="b"/>
            <a:pathLst>
              <a:path w="1765742" h="1038737">
                <a:moveTo>
                  <a:pt x="0" y="0"/>
                </a:moveTo>
                <a:lnTo>
                  <a:pt x="1765742" y="0"/>
                </a:lnTo>
                <a:lnTo>
                  <a:pt x="1765742" y="1038737"/>
                </a:lnTo>
                <a:lnTo>
                  <a:pt x="0" y="1038737"/>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3" name="Picture Placeholder 22"/>
          <p:cNvSpPr>
            <a:spLocks noGrp="1"/>
          </p:cNvSpPr>
          <p:nvPr>
            <p:ph type="pic" sz="quarter" idx="16"/>
          </p:nvPr>
        </p:nvSpPr>
        <p:spPr>
          <a:xfrm>
            <a:off x="4915454" y="4357909"/>
            <a:ext cx="1456737" cy="2560858"/>
          </a:xfrm>
          <a:custGeom>
            <a:avLst/>
            <a:gdLst>
              <a:gd name="connsiteX0" fmla="*/ 0 w 1765742"/>
              <a:gd name="connsiteY0" fmla="*/ 0 h 1038737"/>
              <a:gd name="connsiteX1" fmla="*/ 1765742 w 1765742"/>
              <a:gd name="connsiteY1" fmla="*/ 0 h 1038737"/>
              <a:gd name="connsiteX2" fmla="*/ 1765742 w 1765742"/>
              <a:gd name="connsiteY2" fmla="*/ 1038737 h 1038737"/>
              <a:gd name="connsiteX3" fmla="*/ 0 w 1765742"/>
              <a:gd name="connsiteY3" fmla="*/ 1038737 h 1038737"/>
            </a:gdLst>
            <a:ahLst/>
            <a:cxnLst>
              <a:cxn ang="0">
                <a:pos x="connsiteX0" y="connsiteY0"/>
              </a:cxn>
              <a:cxn ang="0">
                <a:pos x="connsiteX1" y="connsiteY1"/>
              </a:cxn>
              <a:cxn ang="0">
                <a:pos x="connsiteX2" y="connsiteY2"/>
              </a:cxn>
              <a:cxn ang="0">
                <a:pos x="connsiteX3" y="connsiteY3"/>
              </a:cxn>
            </a:cxnLst>
            <a:rect l="l" t="t" r="r" b="b"/>
            <a:pathLst>
              <a:path w="1765742" h="1038737">
                <a:moveTo>
                  <a:pt x="0" y="0"/>
                </a:moveTo>
                <a:lnTo>
                  <a:pt x="1765742" y="0"/>
                </a:lnTo>
                <a:lnTo>
                  <a:pt x="1765742" y="1038737"/>
                </a:lnTo>
                <a:lnTo>
                  <a:pt x="0" y="1038737"/>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4" name="Picture Placeholder 23"/>
          <p:cNvSpPr>
            <a:spLocks noGrp="1"/>
          </p:cNvSpPr>
          <p:nvPr>
            <p:ph type="pic" sz="quarter" idx="17"/>
          </p:nvPr>
        </p:nvSpPr>
        <p:spPr>
          <a:xfrm>
            <a:off x="3314023" y="-1"/>
            <a:ext cx="1456737" cy="2753589"/>
          </a:xfrm>
          <a:custGeom>
            <a:avLst/>
            <a:gdLst>
              <a:gd name="connsiteX0" fmla="*/ 0 w 1765742"/>
              <a:gd name="connsiteY0" fmla="*/ 0 h 1038737"/>
              <a:gd name="connsiteX1" fmla="*/ 1765742 w 1765742"/>
              <a:gd name="connsiteY1" fmla="*/ 0 h 1038737"/>
              <a:gd name="connsiteX2" fmla="*/ 1765742 w 1765742"/>
              <a:gd name="connsiteY2" fmla="*/ 1038737 h 1038737"/>
              <a:gd name="connsiteX3" fmla="*/ 0 w 1765742"/>
              <a:gd name="connsiteY3" fmla="*/ 1038737 h 1038737"/>
            </a:gdLst>
            <a:ahLst/>
            <a:cxnLst>
              <a:cxn ang="0">
                <a:pos x="connsiteX0" y="connsiteY0"/>
              </a:cxn>
              <a:cxn ang="0">
                <a:pos x="connsiteX1" y="connsiteY1"/>
              </a:cxn>
              <a:cxn ang="0">
                <a:pos x="connsiteX2" y="connsiteY2"/>
              </a:cxn>
              <a:cxn ang="0">
                <a:pos x="connsiteX3" y="connsiteY3"/>
              </a:cxn>
            </a:cxnLst>
            <a:rect l="l" t="t" r="r" b="b"/>
            <a:pathLst>
              <a:path w="1765742" h="1038737">
                <a:moveTo>
                  <a:pt x="0" y="0"/>
                </a:moveTo>
                <a:lnTo>
                  <a:pt x="1765742" y="0"/>
                </a:lnTo>
                <a:lnTo>
                  <a:pt x="1765742" y="1038737"/>
                </a:lnTo>
                <a:lnTo>
                  <a:pt x="0" y="1038737"/>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5" name="Picture Placeholder 24"/>
          <p:cNvSpPr>
            <a:spLocks noGrp="1"/>
          </p:cNvSpPr>
          <p:nvPr>
            <p:ph type="pic" sz="quarter" idx="18"/>
          </p:nvPr>
        </p:nvSpPr>
        <p:spPr>
          <a:xfrm>
            <a:off x="3314023" y="2962400"/>
            <a:ext cx="1456737" cy="2745695"/>
          </a:xfrm>
          <a:custGeom>
            <a:avLst/>
            <a:gdLst>
              <a:gd name="connsiteX0" fmla="*/ 0 w 1765742"/>
              <a:gd name="connsiteY0" fmla="*/ 0 h 1038737"/>
              <a:gd name="connsiteX1" fmla="*/ 1765742 w 1765742"/>
              <a:gd name="connsiteY1" fmla="*/ 0 h 1038737"/>
              <a:gd name="connsiteX2" fmla="*/ 1765742 w 1765742"/>
              <a:gd name="connsiteY2" fmla="*/ 1038737 h 1038737"/>
              <a:gd name="connsiteX3" fmla="*/ 0 w 1765742"/>
              <a:gd name="connsiteY3" fmla="*/ 1038737 h 1038737"/>
            </a:gdLst>
            <a:ahLst/>
            <a:cxnLst>
              <a:cxn ang="0">
                <a:pos x="connsiteX0" y="connsiteY0"/>
              </a:cxn>
              <a:cxn ang="0">
                <a:pos x="connsiteX1" y="connsiteY1"/>
              </a:cxn>
              <a:cxn ang="0">
                <a:pos x="connsiteX2" y="connsiteY2"/>
              </a:cxn>
              <a:cxn ang="0">
                <a:pos x="connsiteX3" y="connsiteY3"/>
              </a:cxn>
            </a:cxnLst>
            <a:rect l="l" t="t" r="r" b="b"/>
            <a:pathLst>
              <a:path w="1765742" h="1038737">
                <a:moveTo>
                  <a:pt x="0" y="0"/>
                </a:moveTo>
                <a:lnTo>
                  <a:pt x="1765742" y="0"/>
                </a:lnTo>
                <a:lnTo>
                  <a:pt x="1765742" y="1038737"/>
                </a:lnTo>
                <a:lnTo>
                  <a:pt x="0" y="1038737"/>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0" name="Picture Placeholder 29"/>
          <p:cNvSpPr>
            <a:spLocks noGrp="1"/>
          </p:cNvSpPr>
          <p:nvPr>
            <p:ph type="pic" sz="quarter" idx="19"/>
          </p:nvPr>
        </p:nvSpPr>
        <p:spPr>
          <a:xfrm>
            <a:off x="8982544" y="3501781"/>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477256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defTabSz="1005840">
              <a:defRPr/>
            </a:lvl1pPr>
          </a:lstStyle>
          <a:p>
            <a:fld id="{ED5E1530-19D5-4E89-8906-F9DA27A7B03D}" type="datetime1">
              <a:rPr lang="en-US" altLang="es-PY"/>
              <a:pPr/>
              <a:t>15-03-2017</a:t>
            </a:fld>
            <a:endParaRPr lang="en-US" altLang="es-PY"/>
          </a:p>
        </p:txBody>
      </p:sp>
      <p:sp>
        <p:nvSpPr>
          <p:cNvPr id="5" name="Footer Placeholder 4"/>
          <p:cNvSpPr>
            <a:spLocks noGrp="1"/>
          </p:cNvSpPr>
          <p:nvPr>
            <p:ph type="ftr" sz="quarter" idx="11"/>
          </p:nvPr>
        </p:nvSpPr>
        <p:spPr/>
        <p:txBody>
          <a:bodyPr/>
          <a:lstStyle>
            <a:lvl1pPr defTabSz="1005840">
              <a:defRPr/>
            </a:lvl1pPr>
          </a:lstStyle>
          <a:p>
            <a:pPr>
              <a:defRPr/>
            </a:pPr>
            <a:endParaRPr lang="en-US"/>
          </a:p>
        </p:txBody>
      </p:sp>
      <p:sp>
        <p:nvSpPr>
          <p:cNvPr id="6" name="Slide Number Placeholder 5"/>
          <p:cNvSpPr>
            <a:spLocks noGrp="1"/>
          </p:cNvSpPr>
          <p:nvPr>
            <p:ph type="sldNum" sz="quarter" idx="12"/>
          </p:nvPr>
        </p:nvSpPr>
        <p:spPr/>
        <p:txBody>
          <a:bodyPr/>
          <a:lstStyle>
            <a:lvl1pPr defTabSz="1005840">
              <a:defRPr/>
            </a:lvl1pPr>
          </a:lstStyle>
          <a:p>
            <a:fld id="{7599A5A1-1C0C-4171-B092-7082D0AFB471}" type="slidenum">
              <a:rPr lang="en-US" altLang="es-PY"/>
              <a:pPr/>
              <a:t>‹#›</a:t>
            </a:fld>
            <a:endParaRPr lang="en-US" altLang="es-PY"/>
          </a:p>
        </p:txBody>
      </p:sp>
    </p:spTree>
    <p:extLst>
      <p:ext uri="{BB962C8B-B14F-4D97-AF65-F5344CB8AC3E}">
        <p14:creationId xmlns:p14="http://schemas.microsoft.com/office/powerpoint/2010/main" val="170057976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4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9" name="Shape 235"/>
          <p:cNvSpPr/>
          <p:nvPr userDrawn="1"/>
        </p:nvSpPr>
        <p:spPr>
          <a:xfrm>
            <a:off x="0" y="1"/>
            <a:ext cx="3143251" cy="7772400"/>
          </a:xfrm>
          <a:prstGeom prst="rect">
            <a:avLst/>
          </a:pr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12" name="Picture Placeholder 11"/>
          <p:cNvSpPr>
            <a:spLocks noGrp="1"/>
          </p:cNvSpPr>
          <p:nvPr>
            <p:ph type="pic" sz="quarter" idx="16"/>
          </p:nvPr>
        </p:nvSpPr>
        <p:spPr>
          <a:xfrm>
            <a:off x="8982544" y="3501781"/>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54844750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5_Title Slide">
    <p:spTree>
      <p:nvGrpSpPr>
        <p:cNvPr id="1" name=""/>
        <p:cNvGrpSpPr/>
        <p:nvPr/>
      </p:nvGrpSpPr>
      <p:grpSpPr>
        <a:xfrm>
          <a:off x="0" y="0"/>
          <a:ext cx="0" cy="0"/>
          <a:chOff x="0" y="0"/>
          <a:chExt cx="0" cy="0"/>
        </a:xfrm>
      </p:grpSpPr>
      <p:sp>
        <p:nvSpPr>
          <p:cNvPr id="12" name="Picture Placeholder 11"/>
          <p:cNvSpPr>
            <a:spLocks noGrp="1"/>
          </p:cNvSpPr>
          <p:nvPr>
            <p:ph type="pic" sz="quarter" idx="16"/>
          </p:nvPr>
        </p:nvSpPr>
        <p:spPr>
          <a:xfrm>
            <a:off x="3451826" y="2132777"/>
            <a:ext cx="4690156" cy="3321058"/>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0" name="Picture Placeholder 9"/>
          <p:cNvSpPr>
            <a:spLocks noGrp="1"/>
          </p:cNvSpPr>
          <p:nvPr>
            <p:ph type="pic" sz="quarter" idx="17"/>
          </p:nvPr>
        </p:nvSpPr>
        <p:spPr>
          <a:xfrm>
            <a:off x="8982544" y="3501781"/>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43236053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6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5" name="Shape 277"/>
          <p:cNvSpPr/>
          <p:nvPr userDrawn="1"/>
        </p:nvSpPr>
        <p:spPr>
          <a:xfrm>
            <a:off x="6929160" y="-7462"/>
            <a:ext cx="3143251" cy="7787323"/>
          </a:xfrm>
          <a:prstGeom prst="rect">
            <a:avLst/>
          </a:prstGeom>
          <a:solidFill>
            <a:srgbClr val="2F3035"/>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8" name="Picture Placeholder 7"/>
          <p:cNvSpPr>
            <a:spLocks noGrp="1"/>
          </p:cNvSpPr>
          <p:nvPr>
            <p:ph type="pic" sz="quarter" idx="17"/>
          </p:nvPr>
        </p:nvSpPr>
        <p:spPr>
          <a:xfrm>
            <a:off x="7711729" y="1304085"/>
            <a:ext cx="677729" cy="907290"/>
          </a:xfrm>
          <a:custGeom>
            <a:avLst/>
            <a:gdLst>
              <a:gd name="connsiteX0" fmla="*/ 0 w 821490"/>
              <a:gd name="connsiteY0" fmla="*/ 0 h 800550"/>
              <a:gd name="connsiteX1" fmla="*/ 821490 w 821490"/>
              <a:gd name="connsiteY1" fmla="*/ 0 h 800550"/>
              <a:gd name="connsiteX2" fmla="*/ 821490 w 821490"/>
              <a:gd name="connsiteY2" fmla="*/ 800550 h 800550"/>
              <a:gd name="connsiteX3" fmla="*/ 0 w 821490"/>
              <a:gd name="connsiteY3" fmla="*/ 800550 h 800550"/>
            </a:gdLst>
            <a:ahLst/>
            <a:cxnLst>
              <a:cxn ang="0">
                <a:pos x="connsiteX0" y="connsiteY0"/>
              </a:cxn>
              <a:cxn ang="0">
                <a:pos x="connsiteX1" y="connsiteY1"/>
              </a:cxn>
              <a:cxn ang="0">
                <a:pos x="connsiteX2" y="connsiteY2"/>
              </a:cxn>
              <a:cxn ang="0">
                <a:pos x="connsiteX3" y="connsiteY3"/>
              </a:cxn>
            </a:cxnLst>
            <a:rect l="l" t="t" r="r" b="b"/>
            <a:pathLst>
              <a:path w="821490" h="800550">
                <a:moveTo>
                  <a:pt x="0" y="0"/>
                </a:moveTo>
                <a:lnTo>
                  <a:pt x="821490" y="0"/>
                </a:lnTo>
                <a:lnTo>
                  <a:pt x="821490" y="800550"/>
                </a:lnTo>
                <a:lnTo>
                  <a:pt x="0" y="800550"/>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55395775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8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9" name="Picture Placeholder 8"/>
          <p:cNvSpPr>
            <a:spLocks noGrp="1"/>
          </p:cNvSpPr>
          <p:nvPr>
            <p:ph type="pic" sz="quarter" idx="17"/>
          </p:nvPr>
        </p:nvSpPr>
        <p:spPr>
          <a:xfrm>
            <a:off x="7248518" y="964675"/>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85000"/>
                    <a:lumOff val="15000"/>
                  </a:schemeClr>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76118416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20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4" name="Shape 350"/>
          <p:cNvSpPr/>
          <p:nvPr userDrawn="1"/>
        </p:nvSpPr>
        <p:spPr>
          <a:xfrm>
            <a:off x="0" y="-7462"/>
            <a:ext cx="3143251" cy="7787323"/>
          </a:xfrm>
          <a:prstGeom prst="rect">
            <a:avLst/>
          </a:prstGeom>
          <a:solidFill>
            <a:srgbClr val="2F3035"/>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9" name="Picture Placeholder 8"/>
          <p:cNvSpPr>
            <a:spLocks noGrp="1"/>
          </p:cNvSpPr>
          <p:nvPr>
            <p:ph type="pic" sz="quarter" idx="17"/>
          </p:nvPr>
        </p:nvSpPr>
        <p:spPr>
          <a:xfrm>
            <a:off x="490064" y="1499515"/>
            <a:ext cx="2651595" cy="5203965"/>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
        <p:nvSpPr>
          <p:cNvPr id="10" name="Picture Placeholder 9"/>
          <p:cNvSpPr>
            <a:spLocks noGrp="1"/>
          </p:cNvSpPr>
          <p:nvPr>
            <p:ph type="pic" sz="quarter" idx="18"/>
          </p:nvPr>
        </p:nvSpPr>
        <p:spPr>
          <a:xfrm>
            <a:off x="616439" y="5889454"/>
            <a:ext cx="523837" cy="701272"/>
          </a:xfrm>
          <a:custGeom>
            <a:avLst/>
            <a:gdLst>
              <a:gd name="connsiteX0" fmla="*/ 0 w 634954"/>
              <a:gd name="connsiteY0" fmla="*/ 0 h 618769"/>
              <a:gd name="connsiteX1" fmla="*/ 634954 w 634954"/>
              <a:gd name="connsiteY1" fmla="*/ 0 h 618769"/>
              <a:gd name="connsiteX2" fmla="*/ 634954 w 634954"/>
              <a:gd name="connsiteY2" fmla="*/ 618769 h 618769"/>
              <a:gd name="connsiteX3" fmla="*/ 0 w 634954"/>
              <a:gd name="connsiteY3" fmla="*/ 618769 h 618769"/>
            </a:gdLst>
            <a:ahLst/>
            <a:cxnLst>
              <a:cxn ang="0">
                <a:pos x="connsiteX0" y="connsiteY0"/>
              </a:cxn>
              <a:cxn ang="0">
                <a:pos x="connsiteX1" y="connsiteY1"/>
              </a:cxn>
              <a:cxn ang="0">
                <a:pos x="connsiteX2" y="connsiteY2"/>
              </a:cxn>
              <a:cxn ang="0">
                <a:pos x="connsiteX3" y="connsiteY3"/>
              </a:cxn>
            </a:cxnLst>
            <a:rect l="l" t="t" r="r" b="b"/>
            <a:pathLst>
              <a:path w="634954" h="618769">
                <a:moveTo>
                  <a:pt x="0" y="0"/>
                </a:moveTo>
                <a:lnTo>
                  <a:pt x="634954" y="0"/>
                </a:lnTo>
                <a:lnTo>
                  <a:pt x="634954" y="618769"/>
                </a:lnTo>
                <a:lnTo>
                  <a:pt x="0" y="618769"/>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77004828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24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1" name="Picture Placeholder 10"/>
          <p:cNvSpPr>
            <a:spLocks noGrp="1"/>
          </p:cNvSpPr>
          <p:nvPr>
            <p:ph type="pic" sz="quarter" idx="16"/>
          </p:nvPr>
        </p:nvSpPr>
        <p:spPr>
          <a:xfrm>
            <a:off x="3439805" y="3222360"/>
            <a:ext cx="6159064" cy="2770643"/>
          </a:xfrm>
          <a:custGeom>
            <a:avLst/>
            <a:gdLst>
              <a:gd name="connsiteX0" fmla="*/ 0 w 7465532"/>
              <a:gd name="connsiteY0" fmla="*/ 0 h 2444685"/>
              <a:gd name="connsiteX1" fmla="*/ 7465532 w 7465532"/>
              <a:gd name="connsiteY1" fmla="*/ 0 h 2444685"/>
              <a:gd name="connsiteX2" fmla="*/ 7465532 w 7465532"/>
              <a:gd name="connsiteY2" fmla="*/ 2444685 h 2444685"/>
              <a:gd name="connsiteX3" fmla="*/ 0 w 7465532"/>
              <a:gd name="connsiteY3" fmla="*/ 2444685 h 2444685"/>
            </a:gdLst>
            <a:ahLst/>
            <a:cxnLst>
              <a:cxn ang="0">
                <a:pos x="connsiteX0" y="connsiteY0"/>
              </a:cxn>
              <a:cxn ang="0">
                <a:pos x="connsiteX1" y="connsiteY1"/>
              </a:cxn>
              <a:cxn ang="0">
                <a:pos x="connsiteX2" y="connsiteY2"/>
              </a:cxn>
              <a:cxn ang="0">
                <a:pos x="connsiteX3" y="connsiteY3"/>
              </a:cxn>
            </a:cxnLst>
            <a:rect l="l" t="t" r="r" b="b"/>
            <a:pathLst>
              <a:path w="7465532" h="2444685">
                <a:moveTo>
                  <a:pt x="0" y="0"/>
                </a:moveTo>
                <a:lnTo>
                  <a:pt x="7465532" y="0"/>
                </a:lnTo>
                <a:lnTo>
                  <a:pt x="7465532" y="2444685"/>
                </a:lnTo>
                <a:lnTo>
                  <a:pt x="0" y="2444685"/>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28154156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25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7" name="Picture Placeholder 6"/>
          <p:cNvSpPr>
            <a:spLocks noGrp="1"/>
          </p:cNvSpPr>
          <p:nvPr>
            <p:ph type="pic" sz="quarter" idx="16"/>
          </p:nvPr>
        </p:nvSpPr>
        <p:spPr>
          <a:xfrm>
            <a:off x="3732299" y="2816974"/>
            <a:ext cx="1558695" cy="2373086"/>
          </a:xfrm>
          <a:custGeom>
            <a:avLst/>
            <a:gdLst>
              <a:gd name="connsiteX0" fmla="*/ 0 w 1889327"/>
              <a:gd name="connsiteY0" fmla="*/ 0 h 2093899"/>
              <a:gd name="connsiteX1" fmla="*/ 1889327 w 1889327"/>
              <a:gd name="connsiteY1" fmla="*/ 0 h 2093899"/>
              <a:gd name="connsiteX2" fmla="*/ 1889327 w 1889327"/>
              <a:gd name="connsiteY2" fmla="*/ 2093899 h 2093899"/>
              <a:gd name="connsiteX3" fmla="*/ 0 w 1889327"/>
              <a:gd name="connsiteY3" fmla="*/ 2093899 h 2093899"/>
            </a:gdLst>
            <a:ahLst/>
            <a:cxnLst>
              <a:cxn ang="0">
                <a:pos x="connsiteX0" y="connsiteY0"/>
              </a:cxn>
              <a:cxn ang="0">
                <a:pos x="connsiteX1" y="connsiteY1"/>
              </a:cxn>
              <a:cxn ang="0">
                <a:pos x="connsiteX2" y="connsiteY2"/>
              </a:cxn>
              <a:cxn ang="0">
                <a:pos x="connsiteX3" y="connsiteY3"/>
              </a:cxn>
            </a:cxnLst>
            <a:rect l="l" t="t" r="r" b="b"/>
            <a:pathLst>
              <a:path w="1889327" h="2093899">
                <a:moveTo>
                  <a:pt x="0" y="0"/>
                </a:moveTo>
                <a:lnTo>
                  <a:pt x="1889327" y="0"/>
                </a:lnTo>
                <a:lnTo>
                  <a:pt x="1889327" y="2093899"/>
                </a:lnTo>
                <a:lnTo>
                  <a:pt x="0" y="209389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8" name="Picture Placeholder 7"/>
          <p:cNvSpPr>
            <a:spLocks noGrp="1"/>
          </p:cNvSpPr>
          <p:nvPr>
            <p:ph type="pic" sz="quarter" idx="17"/>
          </p:nvPr>
        </p:nvSpPr>
        <p:spPr>
          <a:xfrm>
            <a:off x="7162937" y="2816974"/>
            <a:ext cx="1558695" cy="2373086"/>
          </a:xfrm>
          <a:custGeom>
            <a:avLst/>
            <a:gdLst>
              <a:gd name="connsiteX0" fmla="*/ 0 w 1889327"/>
              <a:gd name="connsiteY0" fmla="*/ 0 h 2093899"/>
              <a:gd name="connsiteX1" fmla="*/ 1889327 w 1889327"/>
              <a:gd name="connsiteY1" fmla="*/ 0 h 2093899"/>
              <a:gd name="connsiteX2" fmla="*/ 1889327 w 1889327"/>
              <a:gd name="connsiteY2" fmla="*/ 2093899 h 2093899"/>
              <a:gd name="connsiteX3" fmla="*/ 0 w 1889327"/>
              <a:gd name="connsiteY3" fmla="*/ 2093899 h 2093899"/>
            </a:gdLst>
            <a:ahLst/>
            <a:cxnLst>
              <a:cxn ang="0">
                <a:pos x="connsiteX0" y="connsiteY0"/>
              </a:cxn>
              <a:cxn ang="0">
                <a:pos x="connsiteX1" y="connsiteY1"/>
              </a:cxn>
              <a:cxn ang="0">
                <a:pos x="connsiteX2" y="connsiteY2"/>
              </a:cxn>
              <a:cxn ang="0">
                <a:pos x="connsiteX3" y="connsiteY3"/>
              </a:cxn>
            </a:cxnLst>
            <a:rect l="l" t="t" r="r" b="b"/>
            <a:pathLst>
              <a:path w="1889327" h="2093899">
                <a:moveTo>
                  <a:pt x="0" y="0"/>
                </a:moveTo>
                <a:lnTo>
                  <a:pt x="1889327" y="0"/>
                </a:lnTo>
                <a:lnTo>
                  <a:pt x="1889327" y="2093899"/>
                </a:lnTo>
                <a:lnTo>
                  <a:pt x="0" y="209389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10938046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26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7" name="Picture Placeholder 6"/>
          <p:cNvSpPr>
            <a:spLocks noGrp="1"/>
          </p:cNvSpPr>
          <p:nvPr>
            <p:ph type="pic" sz="quarter" idx="16"/>
          </p:nvPr>
        </p:nvSpPr>
        <p:spPr>
          <a:xfrm>
            <a:off x="1240819" y="2816974"/>
            <a:ext cx="1558695" cy="2373086"/>
          </a:xfrm>
          <a:custGeom>
            <a:avLst/>
            <a:gdLst>
              <a:gd name="connsiteX0" fmla="*/ 0 w 1889327"/>
              <a:gd name="connsiteY0" fmla="*/ 0 h 2093899"/>
              <a:gd name="connsiteX1" fmla="*/ 1889327 w 1889327"/>
              <a:gd name="connsiteY1" fmla="*/ 0 h 2093899"/>
              <a:gd name="connsiteX2" fmla="*/ 1889327 w 1889327"/>
              <a:gd name="connsiteY2" fmla="*/ 2093899 h 2093899"/>
              <a:gd name="connsiteX3" fmla="*/ 0 w 1889327"/>
              <a:gd name="connsiteY3" fmla="*/ 2093899 h 2093899"/>
            </a:gdLst>
            <a:ahLst/>
            <a:cxnLst>
              <a:cxn ang="0">
                <a:pos x="connsiteX0" y="connsiteY0"/>
              </a:cxn>
              <a:cxn ang="0">
                <a:pos x="connsiteX1" y="connsiteY1"/>
              </a:cxn>
              <a:cxn ang="0">
                <a:pos x="connsiteX2" y="connsiteY2"/>
              </a:cxn>
              <a:cxn ang="0">
                <a:pos x="connsiteX3" y="connsiteY3"/>
              </a:cxn>
            </a:cxnLst>
            <a:rect l="l" t="t" r="r" b="b"/>
            <a:pathLst>
              <a:path w="1889327" h="2093899">
                <a:moveTo>
                  <a:pt x="0" y="0"/>
                </a:moveTo>
                <a:lnTo>
                  <a:pt x="1889327" y="0"/>
                </a:lnTo>
                <a:lnTo>
                  <a:pt x="1889327" y="2093899"/>
                </a:lnTo>
                <a:lnTo>
                  <a:pt x="0" y="209389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8" name="Picture Placeholder 7"/>
          <p:cNvSpPr>
            <a:spLocks noGrp="1"/>
          </p:cNvSpPr>
          <p:nvPr>
            <p:ph type="pic" sz="quarter" idx="17"/>
          </p:nvPr>
        </p:nvSpPr>
        <p:spPr>
          <a:xfrm>
            <a:off x="4671458" y="2816974"/>
            <a:ext cx="1558695" cy="2373086"/>
          </a:xfrm>
          <a:custGeom>
            <a:avLst/>
            <a:gdLst>
              <a:gd name="connsiteX0" fmla="*/ 0 w 1889327"/>
              <a:gd name="connsiteY0" fmla="*/ 0 h 2093899"/>
              <a:gd name="connsiteX1" fmla="*/ 1889327 w 1889327"/>
              <a:gd name="connsiteY1" fmla="*/ 0 h 2093899"/>
              <a:gd name="connsiteX2" fmla="*/ 1889327 w 1889327"/>
              <a:gd name="connsiteY2" fmla="*/ 2093899 h 2093899"/>
              <a:gd name="connsiteX3" fmla="*/ 0 w 1889327"/>
              <a:gd name="connsiteY3" fmla="*/ 2093899 h 2093899"/>
            </a:gdLst>
            <a:ahLst/>
            <a:cxnLst>
              <a:cxn ang="0">
                <a:pos x="connsiteX0" y="connsiteY0"/>
              </a:cxn>
              <a:cxn ang="0">
                <a:pos x="connsiteX1" y="connsiteY1"/>
              </a:cxn>
              <a:cxn ang="0">
                <a:pos x="connsiteX2" y="connsiteY2"/>
              </a:cxn>
              <a:cxn ang="0">
                <a:pos x="connsiteX3" y="connsiteY3"/>
              </a:cxn>
            </a:cxnLst>
            <a:rect l="l" t="t" r="r" b="b"/>
            <a:pathLst>
              <a:path w="1889327" h="2093899">
                <a:moveTo>
                  <a:pt x="0" y="0"/>
                </a:moveTo>
                <a:lnTo>
                  <a:pt x="1889327" y="0"/>
                </a:lnTo>
                <a:lnTo>
                  <a:pt x="1889327" y="2093899"/>
                </a:lnTo>
                <a:lnTo>
                  <a:pt x="0" y="209389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5" name="Shape 529"/>
          <p:cNvSpPr/>
          <p:nvPr userDrawn="1"/>
        </p:nvSpPr>
        <p:spPr>
          <a:xfrm>
            <a:off x="6924074" y="0"/>
            <a:ext cx="3134326" cy="7772400"/>
          </a:xfrm>
          <a:prstGeom prst="rect">
            <a:avLst/>
          </a:prstGeom>
          <a:solidFill>
            <a:srgbClr val="EDEFF3"/>
          </a:solidFill>
          <a:ln w="12700">
            <a:miter lim="400000"/>
          </a:ln>
        </p:spPr>
        <p:txBody>
          <a:bodyPr lIns="20955" tIns="20955" rIns="20955" bIns="20955"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Tree>
    <p:extLst>
      <p:ext uri="{BB962C8B-B14F-4D97-AF65-F5344CB8AC3E}">
        <p14:creationId xmlns:p14="http://schemas.microsoft.com/office/powerpoint/2010/main" val="397160721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30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9" name="Shape 573"/>
          <p:cNvSpPr/>
          <p:nvPr userDrawn="1"/>
        </p:nvSpPr>
        <p:spPr>
          <a:xfrm>
            <a:off x="0" y="0"/>
            <a:ext cx="3120583" cy="7772400"/>
          </a:xfrm>
          <a:prstGeom prst="rect">
            <a:avLst/>
          </a:pr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10" name="Picture Placeholder 9"/>
          <p:cNvSpPr>
            <a:spLocks noGrp="1"/>
          </p:cNvSpPr>
          <p:nvPr>
            <p:ph type="pic" sz="quarter" idx="15"/>
          </p:nvPr>
        </p:nvSpPr>
        <p:spPr>
          <a:xfrm>
            <a:off x="570597" y="829763"/>
            <a:ext cx="677561" cy="768709"/>
          </a:xfrm>
          <a:custGeom>
            <a:avLst/>
            <a:gdLst>
              <a:gd name="connsiteX0" fmla="*/ 0 w 821286"/>
              <a:gd name="connsiteY0" fmla="*/ 0 h 678273"/>
              <a:gd name="connsiteX1" fmla="*/ 821286 w 821286"/>
              <a:gd name="connsiteY1" fmla="*/ 0 h 678273"/>
              <a:gd name="connsiteX2" fmla="*/ 821286 w 821286"/>
              <a:gd name="connsiteY2" fmla="*/ 678273 h 678273"/>
              <a:gd name="connsiteX3" fmla="*/ 0 w 821286"/>
              <a:gd name="connsiteY3" fmla="*/ 678273 h 678273"/>
            </a:gdLst>
            <a:ahLst/>
            <a:cxnLst>
              <a:cxn ang="0">
                <a:pos x="connsiteX0" y="connsiteY0"/>
              </a:cxn>
              <a:cxn ang="0">
                <a:pos x="connsiteX1" y="connsiteY1"/>
              </a:cxn>
              <a:cxn ang="0">
                <a:pos x="connsiteX2" y="connsiteY2"/>
              </a:cxn>
              <a:cxn ang="0">
                <a:pos x="connsiteX3" y="connsiteY3"/>
              </a:cxn>
            </a:cxnLst>
            <a:rect l="l" t="t" r="r" b="b"/>
            <a:pathLst>
              <a:path w="821286" h="678273">
                <a:moveTo>
                  <a:pt x="0" y="0"/>
                </a:moveTo>
                <a:lnTo>
                  <a:pt x="821286" y="0"/>
                </a:lnTo>
                <a:lnTo>
                  <a:pt x="821286" y="678273"/>
                </a:lnTo>
                <a:lnTo>
                  <a:pt x="0" y="67827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4653775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31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8" name="Picture Placeholder 7"/>
          <p:cNvSpPr>
            <a:spLocks noGrp="1"/>
          </p:cNvSpPr>
          <p:nvPr>
            <p:ph type="pic" sz="quarter" idx="15"/>
          </p:nvPr>
        </p:nvSpPr>
        <p:spPr>
          <a:xfrm>
            <a:off x="856568" y="2024543"/>
            <a:ext cx="1995248" cy="4225033"/>
          </a:xfrm>
          <a:custGeom>
            <a:avLst/>
            <a:gdLst>
              <a:gd name="connsiteX0" fmla="*/ 0 w 2418483"/>
              <a:gd name="connsiteY0" fmla="*/ 0 h 3727970"/>
              <a:gd name="connsiteX1" fmla="*/ 2418483 w 2418483"/>
              <a:gd name="connsiteY1" fmla="*/ 0 h 3727970"/>
              <a:gd name="connsiteX2" fmla="*/ 2418483 w 2418483"/>
              <a:gd name="connsiteY2" fmla="*/ 3727970 h 3727970"/>
              <a:gd name="connsiteX3" fmla="*/ 0 w 2418483"/>
              <a:gd name="connsiteY3" fmla="*/ 3727970 h 3727970"/>
            </a:gdLst>
            <a:ahLst/>
            <a:cxnLst>
              <a:cxn ang="0">
                <a:pos x="connsiteX0" y="connsiteY0"/>
              </a:cxn>
              <a:cxn ang="0">
                <a:pos x="connsiteX1" y="connsiteY1"/>
              </a:cxn>
              <a:cxn ang="0">
                <a:pos x="connsiteX2" y="connsiteY2"/>
              </a:cxn>
              <a:cxn ang="0">
                <a:pos x="connsiteX3" y="connsiteY3"/>
              </a:cxn>
            </a:cxnLst>
            <a:rect l="l" t="t" r="r" b="b"/>
            <a:pathLst>
              <a:path w="2418483" h="3727970">
                <a:moveTo>
                  <a:pt x="0" y="0"/>
                </a:moveTo>
                <a:lnTo>
                  <a:pt x="2418483" y="0"/>
                </a:lnTo>
                <a:lnTo>
                  <a:pt x="2418483" y="3727970"/>
                </a:lnTo>
                <a:lnTo>
                  <a:pt x="0" y="372797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2" name="Picture Placeholder 11"/>
          <p:cNvSpPr>
            <a:spLocks noGrp="1"/>
          </p:cNvSpPr>
          <p:nvPr>
            <p:ph type="pic" sz="quarter" idx="16"/>
          </p:nvPr>
        </p:nvSpPr>
        <p:spPr>
          <a:xfrm>
            <a:off x="7171567" y="898868"/>
            <a:ext cx="677561" cy="768709"/>
          </a:xfrm>
          <a:custGeom>
            <a:avLst/>
            <a:gdLst>
              <a:gd name="connsiteX0" fmla="*/ 0 w 821286"/>
              <a:gd name="connsiteY0" fmla="*/ 0 h 678273"/>
              <a:gd name="connsiteX1" fmla="*/ 821286 w 821286"/>
              <a:gd name="connsiteY1" fmla="*/ 0 h 678273"/>
              <a:gd name="connsiteX2" fmla="*/ 821286 w 821286"/>
              <a:gd name="connsiteY2" fmla="*/ 678273 h 678273"/>
              <a:gd name="connsiteX3" fmla="*/ 0 w 821286"/>
              <a:gd name="connsiteY3" fmla="*/ 678273 h 678273"/>
            </a:gdLst>
            <a:ahLst/>
            <a:cxnLst>
              <a:cxn ang="0">
                <a:pos x="connsiteX0" y="connsiteY0"/>
              </a:cxn>
              <a:cxn ang="0">
                <a:pos x="connsiteX1" y="connsiteY1"/>
              </a:cxn>
              <a:cxn ang="0">
                <a:pos x="connsiteX2" y="connsiteY2"/>
              </a:cxn>
              <a:cxn ang="0">
                <a:pos x="connsiteX3" y="connsiteY3"/>
              </a:cxn>
            </a:cxnLst>
            <a:rect l="l" t="t" r="r" b="b"/>
            <a:pathLst>
              <a:path w="821286" h="678273">
                <a:moveTo>
                  <a:pt x="0" y="0"/>
                </a:moveTo>
                <a:lnTo>
                  <a:pt x="821286" y="0"/>
                </a:lnTo>
                <a:lnTo>
                  <a:pt x="821286" y="678273"/>
                </a:lnTo>
                <a:lnTo>
                  <a:pt x="0" y="67827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6312748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94544" y="4994487"/>
            <a:ext cx="8549640" cy="1543685"/>
          </a:xfrm>
        </p:spPr>
        <p:txBody>
          <a:bodyPr anchor="t"/>
          <a:lstStyle>
            <a:lvl1pPr algn="l">
              <a:defRPr sz="4400" b="1" cap="all"/>
            </a:lvl1pPr>
          </a:lstStyle>
          <a:p>
            <a:r>
              <a:rPr lang="en-US"/>
              <a:t>Click to edit Master title style</a:t>
            </a:r>
          </a:p>
        </p:txBody>
      </p:sp>
      <p:sp>
        <p:nvSpPr>
          <p:cNvPr id="3" name="Text Placeholder 2"/>
          <p:cNvSpPr>
            <a:spLocks noGrp="1"/>
          </p:cNvSpPr>
          <p:nvPr>
            <p:ph type="body" idx="1"/>
          </p:nvPr>
        </p:nvSpPr>
        <p:spPr>
          <a:xfrm>
            <a:off x="794544" y="3294275"/>
            <a:ext cx="8549640" cy="1700212"/>
          </a:xfrm>
        </p:spPr>
        <p:txBody>
          <a:bodyPr anchor="b"/>
          <a:lstStyle>
            <a:lvl1pPr marL="0" indent="0">
              <a:buNone/>
              <a:defRPr sz="2200">
                <a:solidFill>
                  <a:schemeClr val="tx1">
                    <a:tint val="75000"/>
                  </a:schemeClr>
                </a:solidFill>
              </a:defRPr>
            </a:lvl1pPr>
            <a:lvl2pPr marL="502920" indent="0">
              <a:buNone/>
              <a:defRPr sz="1980">
                <a:solidFill>
                  <a:schemeClr val="tx1">
                    <a:tint val="75000"/>
                  </a:schemeClr>
                </a:solidFill>
              </a:defRPr>
            </a:lvl2pPr>
            <a:lvl3pPr marL="1005840" indent="0">
              <a:buNone/>
              <a:defRPr sz="1760">
                <a:solidFill>
                  <a:schemeClr val="tx1">
                    <a:tint val="75000"/>
                  </a:schemeClr>
                </a:solidFill>
              </a:defRPr>
            </a:lvl3pPr>
            <a:lvl4pPr marL="1508760" indent="0">
              <a:buNone/>
              <a:defRPr sz="1540">
                <a:solidFill>
                  <a:schemeClr val="tx1">
                    <a:tint val="75000"/>
                  </a:schemeClr>
                </a:solidFill>
              </a:defRPr>
            </a:lvl4pPr>
            <a:lvl5pPr marL="2011680" indent="0">
              <a:buNone/>
              <a:defRPr sz="1540">
                <a:solidFill>
                  <a:schemeClr val="tx1">
                    <a:tint val="75000"/>
                  </a:schemeClr>
                </a:solidFill>
              </a:defRPr>
            </a:lvl5pPr>
            <a:lvl6pPr marL="2514600" indent="0">
              <a:buNone/>
              <a:defRPr sz="1540">
                <a:solidFill>
                  <a:schemeClr val="tx1">
                    <a:tint val="75000"/>
                  </a:schemeClr>
                </a:solidFill>
              </a:defRPr>
            </a:lvl6pPr>
            <a:lvl7pPr marL="3017520" indent="0">
              <a:buNone/>
              <a:defRPr sz="1540">
                <a:solidFill>
                  <a:schemeClr val="tx1">
                    <a:tint val="75000"/>
                  </a:schemeClr>
                </a:solidFill>
              </a:defRPr>
            </a:lvl7pPr>
            <a:lvl8pPr marL="3520440" indent="0">
              <a:buNone/>
              <a:defRPr sz="1540">
                <a:solidFill>
                  <a:schemeClr val="tx1">
                    <a:tint val="75000"/>
                  </a:schemeClr>
                </a:solidFill>
              </a:defRPr>
            </a:lvl8pPr>
            <a:lvl9pPr marL="4023360" indent="0">
              <a:buNone/>
              <a:defRPr sz="154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defTabSz="1005840">
              <a:defRPr/>
            </a:lvl1pPr>
          </a:lstStyle>
          <a:p>
            <a:fld id="{2C3980D1-2A6C-47F4-A2D1-98E6BEDCF059}" type="datetime1">
              <a:rPr lang="en-US" altLang="es-PY"/>
              <a:pPr/>
              <a:t>15-03-2017</a:t>
            </a:fld>
            <a:endParaRPr lang="en-US" altLang="es-PY"/>
          </a:p>
        </p:txBody>
      </p:sp>
      <p:sp>
        <p:nvSpPr>
          <p:cNvPr id="5" name="Footer Placeholder 4"/>
          <p:cNvSpPr>
            <a:spLocks noGrp="1"/>
          </p:cNvSpPr>
          <p:nvPr>
            <p:ph type="ftr" sz="quarter" idx="11"/>
          </p:nvPr>
        </p:nvSpPr>
        <p:spPr/>
        <p:txBody>
          <a:bodyPr/>
          <a:lstStyle>
            <a:lvl1pPr defTabSz="1005840">
              <a:defRPr/>
            </a:lvl1pPr>
          </a:lstStyle>
          <a:p>
            <a:pPr>
              <a:defRPr/>
            </a:pPr>
            <a:endParaRPr lang="en-US"/>
          </a:p>
        </p:txBody>
      </p:sp>
      <p:sp>
        <p:nvSpPr>
          <p:cNvPr id="6" name="Slide Number Placeholder 5"/>
          <p:cNvSpPr>
            <a:spLocks noGrp="1"/>
          </p:cNvSpPr>
          <p:nvPr>
            <p:ph type="sldNum" sz="quarter" idx="12"/>
          </p:nvPr>
        </p:nvSpPr>
        <p:spPr/>
        <p:txBody>
          <a:bodyPr/>
          <a:lstStyle>
            <a:lvl1pPr defTabSz="1005840">
              <a:defRPr/>
            </a:lvl1pPr>
          </a:lstStyle>
          <a:p>
            <a:fld id="{E868BABA-D328-46AD-9C69-2134BFB8AFFE}" type="slidenum">
              <a:rPr lang="en-US" altLang="es-PY"/>
              <a:pPr/>
              <a:t>‹#›</a:t>
            </a:fld>
            <a:endParaRPr lang="en-US" altLang="es-PY"/>
          </a:p>
        </p:txBody>
      </p:sp>
    </p:spTree>
    <p:extLst>
      <p:ext uri="{BB962C8B-B14F-4D97-AF65-F5344CB8AC3E}">
        <p14:creationId xmlns:p14="http://schemas.microsoft.com/office/powerpoint/2010/main" val="222152041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32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0" name="Picture Placeholder 9"/>
          <p:cNvSpPr>
            <a:spLocks noGrp="1"/>
          </p:cNvSpPr>
          <p:nvPr>
            <p:ph type="pic" sz="quarter" idx="16"/>
          </p:nvPr>
        </p:nvSpPr>
        <p:spPr>
          <a:xfrm>
            <a:off x="772267" y="3807950"/>
            <a:ext cx="2213739" cy="2770643"/>
          </a:xfrm>
          <a:custGeom>
            <a:avLst/>
            <a:gdLst>
              <a:gd name="connsiteX0" fmla="*/ 0 w 2683320"/>
              <a:gd name="connsiteY0" fmla="*/ 0 h 2444685"/>
              <a:gd name="connsiteX1" fmla="*/ 2683320 w 2683320"/>
              <a:gd name="connsiteY1" fmla="*/ 0 h 2444685"/>
              <a:gd name="connsiteX2" fmla="*/ 2683320 w 2683320"/>
              <a:gd name="connsiteY2" fmla="*/ 2444685 h 2444685"/>
              <a:gd name="connsiteX3" fmla="*/ 0 w 2683320"/>
              <a:gd name="connsiteY3" fmla="*/ 2444685 h 2444685"/>
            </a:gdLst>
            <a:ahLst/>
            <a:cxnLst>
              <a:cxn ang="0">
                <a:pos x="connsiteX0" y="connsiteY0"/>
              </a:cxn>
              <a:cxn ang="0">
                <a:pos x="connsiteX1" y="connsiteY1"/>
              </a:cxn>
              <a:cxn ang="0">
                <a:pos x="connsiteX2" y="connsiteY2"/>
              </a:cxn>
              <a:cxn ang="0">
                <a:pos x="connsiteX3" y="connsiteY3"/>
              </a:cxn>
            </a:cxnLst>
            <a:rect l="l" t="t" r="r" b="b"/>
            <a:pathLst>
              <a:path w="2683320" h="2444685">
                <a:moveTo>
                  <a:pt x="0" y="0"/>
                </a:moveTo>
                <a:lnTo>
                  <a:pt x="2683320" y="0"/>
                </a:lnTo>
                <a:lnTo>
                  <a:pt x="2683320" y="2444685"/>
                </a:lnTo>
                <a:lnTo>
                  <a:pt x="0" y="2444685"/>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1" name="Picture Placeholder 10"/>
          <p:cNvSpPr>
            <a:spLocks noGrp="1"/>
          </p:cNvSpPr>
          <p:nvPr>
            <p:ph type="pic" sz="quarter" idx="17"/>
          </p:nvPr>
        </p:nvSpPr>
        <p:spPr>
          <a:xfrm>
            <a:off x="3589689" y="3807950"/>
            <a:ext cx="2213739" cy="2770643"/>
          </a:xfrm>
          <a:custGeom>
            <a:avLst/>
            <a:gdLst>
              <a:gd name="connsiteX0" fmla="*/ 0 w 2683320"/>
              <a:gd name="connsiteY0" fmla="*/ 0 h 2444685"/>
              <a:gd name="connsiteX1" fmla="*/ 2683320 w 2683320"/>
              <a:gd name="connsiteY1" fmla="*/ 0 h 2444685"/>
              <a:gd name="connsiteX2" fmla="*/ 2683320 w 2683320"/>
              <a:gd name="connsiteY2" fmla="*/ 2444685 h 2444685"/>
              <a:gd name="connsiteX3" fmla="*/ 0 w 2683320"/>
              <a:gd name="connsiteY3" fmla="*/ 2444685 h 2444685"/>
            </a:gdLst>
            <a:ahLst/>
            <a:cxnLst>
              <a:cxn ang="0">
                <a:pos x="connsiteX0" y="connsiteY0"/>
              </a:cxn>
              <a:cxn ang="0">
                <a:pos x="connsiteX1" y="connsiteY1"/>
              </a:cxn>
              <a:cxn ang="0">
                <a:pos x="connsiteX2" y="connsiteY2"/>
              </a:cxn>
              <a:cxn ang="0">
                <a:pos x="connsiteX3" y="connsiteY3"/>
              </a:cxn>
            </a:cxnLst>
            <a:rect l="l" t="t" r="r" b="b"/>
            <a:pathLst>
              <a:path w="2683320" h="2444685">
                <a:moveTo>
                  <a:pt x="0" y="0"/>
                </a:moveTo>
                <a:lnTo>
                  <a:pt x="2683320" y="0"/>
                </a:lnTo>
                <a:lnTo>
                  <a:pt x="2683320" y="2444685"/>
                </a:lnTo>
                <a:lnTo>
                  <a:pt x="0" y="2444685"/>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3" name="Picture Placeholder 12"/>
          <p:cNvSpPr>
            <a:spLocks noGrp="1"/>
          </p:cNvSpPr>
          <p:nvPr>
            <p:ph type="pic" sz="quarter" idx="18"/>
          </p:nvPr>
        </p:nvSpPr>
        <p:spPr>
          <a:xfrm>
            <a:off x="6407111" y="3807950"/>
            <a:ext cx="2213739" cy="2770643"/>
          </a:xfrm>
          <a:custGeom>
            <a:avLst/>
            <a:gdLst>
              <a:gd name="connsiteX0" fmla="*/ 0 w 2683320"/>
              <a:gd name="connsiteY0" fmla="*/ 0 h 2444685"/>
              <a:gd name="connsiteX1" fmla="*/ 2683320 w 2683320"/>
              <a:gd name="connsiteY1" fmla="*/ 0 h 2444685"/>
              <a:gd name="connsiteX2" fmla="*/ 2683320 w 2683320"/>
              <a:gd name="connsiteY2" fmla="*/ 2444685 h 2444685"/>
              <a:gd name="connsiteX3" fmla="*/ 0 w 2683320"/>
              <a:gd name="connsiteY3" fmla="*/ 2444685 h 2444685"/>
            </a:gdLst>
            <a:ahLst/>
            <a:cxnLst>
              <a:cxn ang="0">
                <a:pos x="connsiteX0" y="connsiteY0"/>
              </a:cxn>
              <a:cxn ang="0">
                <a:pos x="connsiteX1" y="connsiteY1"/>
              </a:cxn>
              <a:cxn ang="0">
                <a:pos x="connsiteX2" y="connsiteY2"/>
              </a:cxn>
              <a:cxn ang="0">
                <a:pos x="connsiteX3" y="connsiteY3"/>
              </a:cxn>
            </a:cxnLst>
            <a:rect l="l" t="t" r="r" b="b"/>
            <a:pathLst>
              <a:path w="2683320" h="2444685">
                <a:moveTo>
                  <a:pt x="0" y="0"/>
                </a:moveTo>
                <a:lnTo>
                  <a:pt x="2683320" y="0"/>
                </a:lnTo>
                <a:lnTo>
                  <a:pt x="2683320" y="2444685"/>
                </a:lnTo>
                <a:lnTo>
                  <a:pt x="0" y="2444685"/>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64047805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39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7" name="Shape 795"/>
          <p:cNvSpPr/>
          <p:nvPr userDrawn="1"/>
        </p:nvSpPr>
        <p:spPr>
          <a:xfrm>
            <a:off x="0" y="1"/>
            <a:ext cx="3140441" cy="7772400"/>
          </a:xfrm>
          <a:prstGeom prst="rect">
            <a:avLst/>
          </a:prstGeom>
          <a:solidFill>
            <a:srgbClr val="2F3035"/>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10" name="Picture Placeholder 9"/>
          <p:cNvSpPr>
            <a:spLocks noGrp="1"/>
          </p:cNvSpPr>
          <p:nvPr>
            <p:ph type="pic" sz="quarter" idx="16"/>
          </p:nvPr>
        </p:nvSpPr>
        <p:spPr>
          <a:xfrm>
            <a:off x="443571" y="622062"/>
            <a:ext cx="3334525" cy="6559805"/>
          </a:xfrm>
          <a:custGeom>
            <a:avLst/>
            <a:gdLst>
              <a:gd name="connsiteX0" fmla="*/ 0 w 2683320"/>
              <a:gd name="connsiteY0" fmla="*/ 0 h 2444685"/>
              <a:gd name="connsiteX1" fmla="*/ 2683320 w 2683320"/>
              <a:gd name="connsiteY1" fmla="*/ 0 h 2444685"/>
              <a:gd name="connsiteX2" fmla="*/ 2683320 w 2683320"/>
              <a:gd name="connsiteY2" fmla="*/ 2444685 h 2444685"/>
              <a:gd name="connsiteX3" fmla="*/ 0 w 2683320"/>
              <a:gd name="connsiteY3" fmla="*/ 2444685 h 2444685"/>
            </a:gdLst>
            <a:ahLst/>
            <a:cxnLst>
              <a:cxn ang="0">
                <a:pos x="connsiteX0" y="connsiteY0"/>
              </a:cxn>
              <a:cxn ang="0">
                <a:pos x="connsiteX1" y="connsiteY1"/>
              </a:cxn>
              <a:cxn ang="0">
                <a:pos x="connsiteX2" y="connsiteY2"/>
              </a:cxn>
              <a:cxn ang="0">
                <a:pos x="connsiteX3" y="connsiteY3"/>
              </a:cxn>
            </a:cxnLst>
            <a:rect l="l" t="t" r="r" b="b"/>
            <a:pathLst>
              <a:path w="2683320" h="2444685">
                <a:moveTo>
                  <a:pt x="0" y="0"/>
                </a:moveTo>
                <a:lnTo>
                  <a:pt x="2683320" y="0"/>
                </a:lnTo>
                <a:lnTo>
                  <a:pt x="2683320" y="2444685"/>
                </a:lnTo>
                <a:lnTo>
                  <a:pt x="0" y="2444685"/>
                </a:lnTo>
                <a:close/>
              </a:path>
            </a:pathLst>
          </a:custGeom>
        </p:spPr>
        <p:txBody>
          <a:bodyPr wrap="square">
            <a:noAutofit/>
          </a:bodyPr>
          <a:lstStyle>
            <a:lvl1pPr marL="0" indent="0">
              <a:buNone/>
              <a:defRPr sz="1485">
                <a:solidFill>
                  <a:schemeClr val="bg1">
                    <a:lumMod val="95000"/>
                  </a:schemeClr>
                </a:solidFill>
                <a:latin typeface="HK Grotesk" panose="00000500000000000000" pitchFamily="50" charset="0"/>
              </a:defRPr>
            </a:lvl1pPr>
          </a:lstStyle>
          <a:p>
            <a:endParaRPr lang="en-US" dirty="0"/>
          </a:p>
        </p:txBody>
      </p:sp>
      <p:sp>
        <p:nvSpPr>
          <p:cNvPr id="14" name="Picture Placeholder 13"/>
          <p:cNvSpPr>
            <a:spLocks noGrp="1"/>
          </p:cNvSpPr>
          <p:nvPr>
            <p:ph type="pic" sz="quarter" idx="17"/>
          </p:nvPr>
        </p:nvSpPr>
        <p:spPr>
          <a:xfrm>
            <a:off x="673012" y="6313641"/>
            <a:ext cx="523836" cy="701272"/>
          </a:xfrm>
          <a:custGeom>
            <a:avLst/>
            <a:gdLst>
              <a:gd name="connsiteX0" fmla="*/ 0 w 634953"/>
              <a:gd name="connsiteY0" fmla="*/ 0 h 618769"/>
              <a:gd name="connsiteX1" fmla="*/ 634953 w 634953"/>
              <a:gd name="connsiteY1" fmla="*/ 0 h 618769"/>
              <a:gd name="connsiteX2" fmla="*/ 634953 w 634953"/>
              <a:gd name="connsiteY2" fmla="*/ 618769 h 618769"/>
              <a:gd name="connsiteX3" fmla="*/ 0 w 634953"/>
              <a:gd name="connsiteY3" fmla="*/ 618769 h 618769"/>
            </a:gdLst>
            <a:ahLst/>
            <a:cxnLst>
              <a:cxn ang="0">
                <a:pos x="connsiteX0" y="connsiteY0"/>
              </a:cxn>
              <a:cxn ang="0">
                <a:pos x="connsiteX1" y="connsiteY1"/>
              </a:cxn>
              <a:cxn ang="0">
                <a:pos x="connsiteX2" y="connsiteY2"/>
              </a:cxn>
              <a:cxn ang="0">
                <a:pos x="connsiteX3" y="connsiteY3"/>
              </a:cxn>
            </a:cxnLst>
            <a:rect l="l" t="t" r="r" b="b"/>
            <a:pathLst>
              <a:path w="634953" h="618769">
                <a:moveTo>
                  <a:pt x="0" y="0"/>
                </a:moveTo>
                <a:lnTo>
                  <a:pt x="634953" y="0"/>
                </a:lnTo>
                <a:lnTo>
                  <a:pt x="634953" y="618769"/>
                </a:lnTo>
                <a:lnTo>
                  <a:pt x="0" y="618769"/>
                </a:lnTo>
                <a:close/>
              </a:path>
            </a:pathLst>
          </a:custGeom>
        </p:spPr>
        <p:txBody>
          <a:bodyPr wrap="square">
            <a:noAutofit/>
          </a:bodyPr>
          <a:lstStyle>
            <a:lvl1pPr marL="0" indent="0">
              <a:buNone/>
              <a:defRPr sz="1485">
                <a:solidFill>
                  <a:schemeClr val="bg1">
                    <a:lumMod val="95000"/>
                  </a:schemeClr>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1280985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40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9" name="Picture Placeholder 8"/>
          <p:cNvSpPr>
            <a:spLocks noGrp="1"/>
          </p:cNvSpPr>
          <p:nvPr>
            <p:ph type="pic" sz="quarter" idx="16"/>
          </p:nvPr>
        </p:nvSpPr>
        <p:spPr>
          <a:xfrm>
            <a:off x="713838" y="3483637"/>
            <a:ext cx="676757" cy="905989"/>
          </a:xfrm>
          <a:custGeom>
            <a:avLst/>
            <a:gdLst>
              <a:gd name="connsiteX0" fmla="*/ 0 w 820311"/>
              <a:gd name="connsiteY0" fmla="*/ 0 h 799402"/>
              <a:gd name="connsiteX1" fmla="*/ 820311 w 820311"/>
              <a:gd name="connsiteY1" fmla="*/ 0 h 799402"/>
              <a:gd name="connsiteX2" fmla="*/ 820311 w 820311"/>
              <a:gd name="connsiteY2" fmla="*/ 799402 h 799402"/>
              <a:gd name="connsiteX3" fmla="*/ 0 w 820311"/>
              <a:gd name="connsiteY3" fmla="*/ 799402 h 799402"/>
            </a:gdLst>
            <a:ahLst/>
            <a:cxnLst>
              <a:cxn ang="0">
                <a:pos x="connsiteX0" y="connsiteY0"/>
              </a:cxn>
              <a:cxn ang="0">
                <a:pos x="connsiteX1" y="connsiteY1"/>
              </a:cxn>
              <a:cxn ang="0">
                <a:pos x="connsiteX2" y="connsiteY2"/>
              </a:cxn>
              <a:cxn ang="0">
                <a:pos x="connsiteX3" y="connsiteY3"/>
              </a:cxn>
            </a:cxnLst>
            <a:rect l="l" t="t" r="r" b="b"/>
            <a:pathLst>
              <a:path w="820311" h="799402">
                <a:moveTo>
                  <a:pt x="0" y="0"/>
                </a:moveTo>
                <a:lnTo>
                  <a:pt x="820311" y="0"/>
                </a:lnTo>
                <a:lnTo>
                  <a:pt x="820311" y="799402"/>
                </a:lnTo>
                <a:lnTo>
                  <a:pt x="0" y="799402"/>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06697344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41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5" name="Picture Placeholder 4"/>
          <p:cNvSpPr>
            <a:spLocks noGrp="1"/>
          </p:cNvSpPr>
          <p:nvPr>
            <p:ph type="pic" sz="quarter" idx="16"/>
          </p:nvPr>
        </p:nvSpPr>
        <p:spPr>
          <a:xfrm>
            <a:off x="791993" y="99267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97915686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49_Title Slide">
    <p:spTree>
      <p:nvGrpSpPr>
        <p:cNvPr id="1" name=""/>
        <p:cNvGrpSpPr/>
        <p:nvPr/>
      </p:nvGrpSpPr>
      <p:grpSpPr>
        <a:xfrm>
          <a:off x="0" y="0"/>
          <a:ext cx="0" cy="0"/>
          <a:chOff x="0" y="0"/>
          <a:chExt cx="0" cy="0"/>
        </a:xfrm>
      </p:grpSpPr>
      <p:sp>
        <p:nvSpPr>
          <p:cNvPr id="5" name="Picture Placeholder 4"/>
          <p:cNvSpPr>
            <a:spLocks noGrp="1"/>
          </p:cNvSpPr>
          <p:nvPr>
            <p:ph type="pic" sz="quarter" idx="16"/>
          </p:nvPr>
        </p:nvSpPr>
        <p:spPr>
          <a:xfrm>
            <a:off x="791993" y="99267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84231863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50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9" name="Picture Placeholder 4"/>
          <p:cNvSpPr>
            <a:spLocks noGrp="1"/>
          </p:cNvSpPr>
          <p:nvPr>
            <p:ph type="pic" sz="quarter" idx="16"/>
          </p:nvPr>
        </p:nvSpPr>
        <p:spPr>
          <a:xfrm>
            <a:off x="791993" y="99267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15092692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42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4" name="Shape 872"/>
          <p:cNvSpPr/>
          <p:nvPr userDrawn="1"/>
        </p:nvSpPr>
        <p:spPr>
          <a:xfrm>
            <a:off x="0" y="0"/>
            <a:ext cx="3120583" cy="7772400"/>
          </a:xfrm>
          <a:prstGeom prst="rect">
            <a:avLst/>
          </a:prstGeom>
          <a:solidFill>
            <a:srgbClr val="F2F2F2"/>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8" name="Picture Placeholder 7"/>
          <p:cNvSpPr>
            <a:spLocks noGrp="1"/>
          </p:cNvSpPr>
          <p:nvPr>
            <p:ph type="pic" sz="quarter" idx="16"/>
          </p:nvPr>
        </p:nvSpPr>
        <p:spPr>
          <a:xfrm>
            <a:off x="570597" y="829763"/>
            <a:ext cx="677561" cy="768709"/>
          </a:xfrm>
          <a:custGeom>
            <a:avLst/>
            <a:gdLst>
              <a:gd name="connsiteX0" fmla="*/ 0 w 821286"/>
              <a:gd name="connsiteY0" fmla="*/ 0 h 678273"/>
              <a:gd name="connsiteX1" fmla="*/ 821286 w 821286"/>
              <a:gd name="connsiteY1" fmla="*/ 0 h 678273"/>
              <a:gd name="connsiteX2" fmla="*/ 821286 w 821286"/>
              <a:gd name="connsiteY2" fmla="*/ 678273 h 678273"/>
              <a:gd name="connsiteX3" fmla="*/ 0 w 821286"/>
              <a:gd name="connsiteY3" fmla="*/ 678273 h 678273"/>
            </a:gdLst>
            <a:ahLst/>
            <a:cxnLst>
              <a:cxn ang="0">
                <a:pos x="connsiteX0" y="connsiteY0"/>
              </a:cxn>
              <a:cxn ang="0">
                <a:pos x="connsiteX1" y="connsiteY1"/>
              </a:cxn>
              <a:cxn ang="0">
                <a:pos x="connsiteX2" y="connsiteY2"/>
              </a:cxn>
              <a:cxn ang="0">
                <a:pos x="connsiteX3" y="connsiteY3"/>
              </a:cxn>
            </a:cxnLst>
            <a:rect l="l" t="t" r="r" b="b"/>
            <a:pathLst>
              <a:path w="821286" h="678273">
                <a:moveTo>
                  <a:pt x="0" y="0"/>
                </a:moveTo>
                <a:lnTo>
                  <a:pt x="821286" y="0"/>
                </a:lnTo>
                <a:lnTo>
                  <a:pt x="821286" y="678273"/>
                </a:lnTo>
                <a:lnTo>
                  <a:pt x="0" y="678273"/>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83803471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43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1" name="Picture Placeholder 10"/>
          <p:cNvSpPr>
            <a:spLocks noGrp="1"/>
          </p:cNvSpPr>
          <p:nvPr>
            <p:ph type="pic" sz="quarter" idx="16"/>
          </p:nvPr>
        </p:nvSpPr>
        <p:spPr>
          <a:xfrm>
            <a:off x="791993" y="99267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13" name="Picture Placeholder 12"/>
          <p:cNvSpPr>
            <a:spLocks noGrp="1"/>
          </p:cNvSpPr>
          <p:nvPr>
            <p:ph type="pic" sz="quarter" idx="17"/>
          </p:nvPr>
        </p:nvSpPr>
        <p:spPr>
          <a:xfrm>
            <a:off x="3847651" y="2845575"/>
            <a:ext cx="1273658" cy="2106060"/>
          </a:xfrm>
          <a:custGeom>
            <a:avLst/>
            <a:gdLst>
              <a:gd name="connsiteX0" fmla="*/ 0 w 1543828"/>
              <a:gd name="connsiteY0" fmla="*/ 0 h 1858288"/>
              <a:gd name="connsiteX1" fmla="*/ 1543828 w 1543828"/>
              <a:gd name="connsiteY1" fmla="*/ 0 h 1858288"/>
              <a:gd name="connsiteX2" fmla="*/ 1543828 w 1543828"/>
              <a:gd name="connsiteY2" fmla="*/ 1858288 h 1858288"/>
              <a:gd name="connsiteX3" fmla="*/ 0 w 1543828"/>
              <a:gd name="connsiteY3" fmla="*/ 1858288 h 1858288"/>
            </a:gdLst>
            <a:ahLst/>
            <a:cxnLst>
              <a:cxn ang="0">
                <a:pos x="connsiteX0" y="connsiteY0"/>
              </a:cxn>
              <a:cxn ang="0">
                <a:pos x="connsiteX1" y="connsiteY1"/>
              </a:cxn>
              <a:cxn ang="0">
                <a:pos x="connsiteX2" y="connsiteY2"/>
              </a:cxn>
              <a:cxn ang="0">
                <a:pos x="connsiteX3" y="connsiteY3"/>
              </a:cxn>
            </a:cxnLst>
            <a:rect l="l" t="t" r="r" b="b"/>
            <a:pathLst>
              <a:path w="1543828" h="1858288">
                <a:moveTo>
                  <a:pt x="0" y="0"/>
                </a:moveTo>
                <a:lnTo>
                  <a:pt x="1543828" y="0"/>
                </a:lnTo>
                <a:lnTo>
                  <a:pt x="1543828" y="1858288"/>
                </a:lnTo>
                <a:lnTo>
                  <a:pt x="0" y="1858288"/>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15" name="Picture Placeholder 14"/>
          <p:cNvSpPr>
            <a:spLocks noGrp="1"/>
          </p:cNvSpPr>
          <p:nvPr>
            <p:ph type="pic" sz="quarter" idx="18"/>
          </p:nvPr>
        </p:nvSpPr>
        <p:spPr>
          <a:xfrm>
            <a:off x="5486525" y="2192937"/>
            <a:ext cx="1827443" cy="3411339"/>
          </a:xfrm>
          <a:custGeom>
            <a:avLst/>
            <a:gdLst>
              <a:gd name="connsiteX0" fmla="*/ 0 w 2215083"/>
              <a:gd name="connsiteY0" fmla="*/ 0 h 3010005"/>
              <a:gd name="connsiteX1" fmla="*/ 2215083 w 2215083"/>
              <a:gd name="connsiteY1" fmla="*/ 0 h 3010005"/>
              <a:gd name="connsiteX2" fmla="*/ 2215083 w 2215083"/>
              <a:gd name="connsiteY2" fmla="*/ 3010005 h 3010005"/>
              <a:gd name="connsiteX3" fmla="*/ 0 w 2215083"/>
              <a:gd name="connsiteY3" fmla="*/ 3010005 h 3010005"/>
            </a:gdLst>
            <a:ahLst/>
            <a:cxnLst>
              <a:cxn ang="0">
                <a:pos x="connsiteX0" y="connsiteY0"/>
              </a:cxn>
              <a:cxn ang="0">
                <a:pos x="connsiteX1" y="connsiteY1"/>
              </a:cxn>
              <a:cxn ang="0">
                <a:pos x="connsiteX2" y="connsiteY2"/>
              </a:cxn>
              <a:cxn ang="0">
                <a:pos x="connsiteX3" y="connsiteY3"/>
              </a:cxn>
            </a:cxnLst>
            <a:rect l="l" t="t" r="r" b="b"/>
            <a:pathLst>
              <a:path w="2215083" h="3010005">
                <a:moveTo>
                  <a:pt x="0" y="0"/>
                </a:moveTo>
                <a:lnTo>
                  <a:pt x="2215083" y="0"/>
                </a:lnTo>
                <a:lnTo>
                  <a:pt x="2215083" y="3010005"/>
                </a:lnTo>
                <a:lnTo>
                  <a:pt x="0" y="3010005"/>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17" name="Picture Placeholder 16"/>
          <p:cNvSpPr>
            <a:spLocks noGrp="1"/>
          </p:cNvSpPr>
          <p:nvPr>
            <p:ph type="pic" sz="quarter" idx="19"/>
          </p:nvPr>
        </p:nvSpPr>
        <p:spPr>
          <a:xfrm>
            <a:off x="7679216" y="2852489"/>
            <a:ext cx="1273658" cy="2092233"/>
          </a:xfrm>
          <a:custGeom>
            <a:avLst/>
            <a:gdLst>
              <a:gd name="connsiteX0" fmla="*/ 0 w 1543828"/>
              <a:gd name="connsiteY0" fmla="*/ 0 h 1846088"/>
              <a:gd name="connsiteX1" fmla="*/ 1543828 w 1543828"/>
              <a:gd name="connsiteY1" fmla="*/ 0 h 1846088"/>
              <a:gd name="connsiteX2" fmla="*/ 1543828 w 1543828"/>
              <a:gd name="connsiteY2" fmla="*/ 1846088 h 1846088"/>
              <a:gd name="connsiteX3" fmla="*/ 0 w 1543828"/>
              <a:gd name="connsiteY3" fmla="*/ 1846088 h 1846088"/>
            </a:gdLst>
            <a:ahLst/>
            <a:cxnLst>
              <a:cxn ang="0">
                <a:pos x="connsiteX0" y="connsiteY0"/>
              </a:cxn>
              <a:cxn ang="0">
                <a:pos x="connsiteX1" y="connsiteY1"/>
              </a:cxn>
              <a:cxn ang="0">
                <a:pos x="connsiteX2" y="connsiteY2"/>
              </a:cxn>
              <a:cxn ang="0">
                <a:pos x="connsiteX3" y="connsiteY3"/>
              </a:cxn>
            </a:cxnLst>
            <a:rect l="l" t="t" r="r" b="b"/>
            <a:pathLst>
              <a:path w="1543828" h="1846088">
                <a:moveTo>
                  <a:pt x="0" y="0"/>
                </a:moveTo>
                <a:lnTo>
                  <a:pt x="1543828" y="0"/>
                </a:lnTo>
                <a:lnTo>
                  <a:pt x="1543828" y="1846088"/>
                </a:lnTo>
                <a:lnTo>
                  <a:pt x="0" y="1846088"/>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867416215"/>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45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4" name="Picture Placeholder 13"/>
          <p:cNvSpPr>
            <a:spLocks noGrp="1"/>
          </p:cNvSpPr>
          <p:nvPr>
            <p:ph type="pic" sz="quarter" idx="16"/>
          </p:nvPr>
        </p:nvSpPr>
        <p:spPr>
          <a:xfrm>
            <a:off x="917723" y="116539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18" name="Picture Placeholder 17"/>
          <p:cNvSpPr>
            <a:spLocks noGrp="1"/>
          </p:cNvSpPr>
          <p:nvPr>
            <p:ph type="pic" sz="quarter" idx="17"/>
          </p:nvPr>
        </p:nvSpPr>
        <p:spPr>
          <a:xfrm>
            <a:off x="3875328" y="1553441"/>
            <a:ext cx="1131498" cy="2014917"/>
          </a:xfrm>
          <a:custGeom>
            <a:avLst/>
            <a:gdLst>
              <a:gd name="connsiteX0" fmla="*/ 0 w 1371513"/>
              <a:gd name="connsiteY0" fmla="*/ 0 h 1777868"/>
              <a:gd name="connsiteX1" fmla="*/ 1371513 w 1371513"/>
              <a:gd name="connsiteY1" fmla="*/ 0 h 1777868"/>
              <a:gd name="connsiteX2" fmla="*/ 1371513 w 1371513"/>
              <a:gd name="connsiteY2" fmla="*/ 1777868 h 1777868"/>
              <a:gd name="connsiteX3" fmla="*/ 0 w 1371513"/>
              <a:gd name="connsiteY3" fmla="*/ 1777868 h 1777868"/>
            </a:gdLst>
            <a:ahLst/>
            <a:cxnLst>
              <a:cxn ang="0">
                <a:pos x="connsiteX0" y="connsiteY0"/>
              </a:cxn>
              <a:cxn ang="0">
                <a:pos x="connsiteX1" y="connsiteY1"/>
              </a:cxn>
              <a:cxn ang="0">
                <a:pos x="connsiteX2" y="connsiteY2"/>
              </a:cxn>
              <a:cxn ang="0">
                <a:pos x="connsiteX3" y="connsiteY3"/>
              </a:cxn>
            </a:cxnLst>
            <a:rect l="l" t="t" r="r" b="b"/>
            <a:pathLst>
              <a:path w="1371513" h="1777868">
                <a:moveTo>
                  <a:pt x="0" y="0"/>
                </a:moveTo>
                <a:lnTo>
                  <a:pt x="1371513" y="0"/>
                </a:lnTo>
                <a:lnTo>
                  <a:pt x="1371513" y="1777868"/>
                </a:lnTo>
                <a:lnTo>
                  <a:pt x="0" y="1777868"/>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19" name="Picture Placeholder 18"/>
          <p:cNvSpPr>
            <a:spLocks noGrp="1"/>
          </p:cNvSpPr>
          <p:nvPr>
            <p:ph type="pic" sz="quarter" idx="18"/>
          </p:nvPr>
        </p:nvSpPr>
        <p:spPr>
          <a:xfrm>
            <a:off x="6675123" y="1553441"/>
            <a:ext cx="1131498" cy="2014917"/>
          </a:xfrm>
          <a:custGeom>
            <a:avLst/>
            <a:gdLst>
              <a:gd name="connsiteX0" fmla="*/ 0 w 1371513"/>
              <a:gd name="connsiteY0" fmla="*/ 0 h 1777868"/>
              <a:gd name="connsiteX1" fmla="*/ 1371513 w 1371513"/>
              <a:gd name="connsiteY1" fmla="*/ 0 h 1777868"/>
              <a:gd name="connsiteX2" fmla="*/ 1371513 w 1371513"/>
              <a:gd name="connsiteY2" fmla="*/ 1777868 h 1777868"/>
              <a:gd name="connsiteX3" fmla="*/ 0 w 1371513"/>
              <a:gd name="connsiteY3" fmla="*/ 1777868 h 1777868"/>
            </a:gdLst>
            <a:ahLst/>
            <a:cxnLst>
              <a:cxn ang="0">
                <a:pos x="connsiteX0" y="connsiteY0"/>
              </a:cxn>
              <a:cxn ang="0">
                <a:pos x="connsiteX1" y="connsiteY1"/>
              </a:cxn>
              <a:cxn ang="0">
                <a:pos x="connsiteX2" y="connsiteY2"/>
              </a:cxn>
              <a:cxn ang="0">
                <a:pos x="connsiteX3" y="connsiteY3"/>
              </a:cxn>
            </a:cxnLst>
            <a:rect l="l" t="t" r="r" b="b"/>
            <a:pathLst>
              <a:path w="1371513" h="1777868">
                <a:moveTo>
                  <a:pt x="0" y="0"/>
                </a:moveTo>
                <a:lnTo>
                  <a:pt x="1371513" y="0"/>
                </a:lnTo>
                <a:lnTo>
                  <a:pt x="1371513" y="1777868"/>
                </a:lnTo>
                <a:lnTo>
                  <a:pt x="0" y="1777868"/>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20" name="Picture Placeholder 19"/>
          <p:cNvSpPr>
            <a:spLocks noGrp="1"/>
          </p:cNvSpPr>
          <p:nvPr>
            <p:ph type="pic" sz="quarter" idx="19"/>
          </p:nvPr>
        </p:nvSpPr>
        <p:spPr>
          <a:xfrm>
            <a:off x="3875328" y="4196772"/>
            <a:ext cx="1131498" cy="2014917"/>
          </a:xfrm>
          <a:custGeom>
            <a:avLst/>
            <a:gdLst>
              <a:gd name="connsiteX0" fmla="*/ 0 w 1371513"/>
              <a:gd name="connsiteY0" fmla="*/ 0 h 1777868"/>
              <a:gd name="connsiteX1" fmla="*/ 1371513 w 1371513"/>
              <a:gd name="connsiteY1" fmla="*/ 0 h 1777868"/>
              <a:gd name="connsiteX2" fmla="*/ 1371513 w 1371513"/>
              <a:gd name="connsiteY2" fmla="*/ 1777868 h 1777868"/>
              <a:gd name="connsiteX3" fmla="*/ 0 w 1371513"/>
              <a:gd name="connsiteY3" fmla="*/ 1777868 h 1777868"/>
            </a:gdLst>
            <a:ahLst/>
            <a:cxnLst>
              <a:cxn ang="0">
                <a:pos x="connsiteX0" y="connsiteY0"/>
              </a:cxn>
              <a:cxn ang="0">
                <a:pos x="connsiteX1" y="connsiteY1"/>
              </a:cxn>
              <a:cxn ang="0">
                <a:pos x="connsiteX2" y="connsiteY2"/>
              </a:cxn>
              <a:cxn ang="0">
                <a:pos x="connsiteX3" y="connsiteY3"/>
              </a:cxn>
            </a:cxnLst>
            <a:rect l="l" t="t" r="r" b="b"/>
            <a:pathLst>
              <a:path w="1371513" h="1777868">
                <a:moveTo>
                  <a:pt x="0" y="0"/>
                </a:moveTo>
                <a:lnTo>
                  <a:pt x="1371513" y="0"/>
                </a:lnTo>
                <a:lnTo>
                  <a:pt x="1371513" y="1777868"/>
                </a:lnTo>
                <a:lnTo>
                  <a:pt x="0" y="1777868"/>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21" name="Picture Placeholder 20"/>
          <p:cNvSpPr>
            <a:spLocks noGrp="1"/>
          </p:cNvSpPr>
          <p:nvPr>
            <p:ph type="pic" sz="quarter" idx="20"/>
          </p:nvPr>
        </p:nvSpPr>
        <p:spPr>
          <a:xfrm>
            <a:off x="6675123" y="4196772"/>
            <a:ext cx="1131498" cy="2014917"/>
          </a:xfrm>
          <a:custGeom>
            <a:avLst/>
            <a:gdLst>
              <a:gd name="connsiteX0" fmla="*/ 0 w 1371513"/>
              <a:gd name="connsiteY0" fmla="*/ 0 h 1777868"/>
              <a:gd name="connsiteX1" fmla="*/ 1371513 w 1371513"/>
              <a:gd name="connsiteY1" fmla="*/ 0 h 1777868"/>
              <a:gd name="connsiteX2" fmla="*/ 1371513 w 1371513"/>
              <a:gd name="connsiteY2" fmla="*/ 1777868 h 1777868"/>
              <a:gd name="connsiteX3" fmla="*/ 0 w 1371513"/>
              <a:gd name="connsiteY3" fmla="*/ 1777868 h 1777868"/>
            </a:gdLst>
            <a:ahLst/>
            <a:cxnLst>
              <a:cxn ang="0">
                <a:pos x="connsiteX0" y="connsiteY0"/>
              </a:cxn>
              <a:cxn ang="0">
                <a:pos x="connsiteX1" y="connsiteY1"/>
              </a:cxn>
              <a:cxn ang="0">
                <a:pos x="connsiteX2" y="connsiteY2"/>
              </a:cxn>
              <a:cxn ang="0">
                <a:pos x="connsiteX3" y="connsiteY3"/>
              </a:cxn>
            </a:cxnLst>
            <a:rect l="l" t="t" r="r" b="b"/>
            <a:pathLst>
              <a:path w="1371513" h="1777868">
                <a:moveTo>
                  <a:pt x="0" y="0"/>
                </a:moveTo>
                <a:lnTo>
                  <a:pt x="1371513" y="0"/>
                </a:lnTo>
                <a:lnTo>
                  <a:pt x="1371513" y="1777868"/>
                </a:lnTo>
                <a:lnTo>
                  <a:pt x="0" y="1777868"/>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275031878"/>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46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2" name="Picture Placeholder 11"/>
          <p:cNvSpPr>
            <a:spLocks noGrp="1"/>
          </p:cNvSpPr>
          <p:nvPr>
            <p:ph type="pic" sz="quarter" idx="16"/>
          </p:nvPr>
        </p:nvSpPr>
        <p:spPr>
          <a:xfrm>
            <a:off x="791993" y="99267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15" name="Picture Placeholder 14"/>
          <p:cNvSpPr>
            <a:spLocks noGrp="1"/>
          </p:cNvSpPr>
          <p:nvPr>
            <p:ph type="pic" sz="quarter" idx="17"/>
          </p:nvPr>
        </p:nvSpPr>
        <p:spPr>
          <a:xfrm>
            <a:off x="3776051" y="1908569"/>
            <a:ext cx="1840603" cy="4015451"/>
          </a:xfrm>
          <a:custGeom>
            <a:avLst/>
            <a:gdLst>
              <a:gd name="connsiteX0" fmla="*/ 825896 w 2231034"/>
              <a:gd name="connsiteY0" fmla="*/ 0 h 3543045"/>
              <a:gd name="connsiteX1" fmla="*/ 2231034 w 2231034"/>
              <a:gd name="connsiteY1" fmla="*/ 0 h 3543045"/>
              <a:gd name="connsiteX2" fmla="*/ 1405138 w 2231034"/>
              <a:gd name="connsiteY2" fmla="*/ 3543045 h 3543045"/>
              <a:gd name="connsiteX3" fmla="*/ 0 w 2231034"/>
              <a:gd name="connsiteY3" fmla="*/ 3543045 h 3543045"/>
            </a:gdLst>
            <a:ahLst/>
            <a:cxnLst>
              <a:cxn ang="0">
                <a:pos x="connsiteX0" y="connsiteY0"/>
              </a:cxn>
              <a:cxn ang="0">
                <a:pos x="connsiteX1" y="connsiteY1"/>
              </a:cxn>
              <a:cxn ang="0">
                <a:pos x="connsiteX2" y="connsiteY2"/>
              </a:cxn>
              <a:cxn ang="0">
                <a:pos x="connsiteX3" y="connsiteY3"/>
              </a:cxn>
            </a:cxnLst>
            <a:rect l="l" t="t" r="r" b="b"/>
            <a:pathLst>
              <a:path w="2231034" h="3543045">
                <a:moveTo>
                  <a:pt x="825896" y="0"/>
                </a:moveTo>
                <a:lnTo>
                  <a:pt x="2231034" y="0"/>
                </a:lnTo>
                <a:lnTo>
                  <a:pt x="1405138" y="3543045"/>
                </a:lnTo>
                <a:lnTo>
                  <a:pt x="0" y="3543045"/>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16" name="Picture Placeholder 15"/>
          <p:cNvSpPr>
            <a:spLocks noGrp="1"/>
          </p:cNvSpPr>
          <p:nvPr>
            <p:ph type="pic" sz="quarter" idx="18"/>
          </p:nvPr>
        </p:nvSpPr>
        <p:spPr>
          <a:xfrm>
            <a:off x="5342535" y="1908569"/>
            <a:ext cx="1840603" cy="4015451"/>
          </a:xfrm>
          <a:custGeom>
            <a:avLst/>
            <a:gdLst>
              <a:gd name="connsiteX0" fmla="*/ 825896 w 2231034"/>
              <a:gd name="connsiteY0" fmla="*/ 0 h 3543045"/>
              <a:gd name="connsiteX1" fmla="*/ 2231034 w 2231034"/>
              <a:gd name="connsiteY1" fmla="*/ 0 h 3543045"/>
              <a:gd name="connsiteX2" fmla="*/ 1405138 w 2231034"/>
              <a:gd name="connsiteY2" fmla="*/ 3543045 h 3543045"/>
              <a:gd name="connsiteX3" fmla="*/ 0 w 2231034"/>
              <a:gd name="connsiteY3" fmla="*/ 3543045 h 3543045"/>
            </a:gdLst>
            <a:ahLst/>
            <a:cxnLst>
              <a:cxn ang="0">
                <a:pos x="connsiteX0" y="connsiteY0"/>
              </a:cxn>
              <a:cxn ang="0">
                <a:pos x="connsiteX1" y="connsiteY1"/>
              </a:cxn>
              <a:cxn ang="0">
                <a:pos x="connsiteX2" y="connsiteY2"/>
              </a:cxn>
              <a:cxn ang="0">
                <a:pos x="connsiteX3" y="connsiteY3"/>
              </a:cxn>
            </a:cxnLst>
            <a:rect l="l" t="t" r="r" b="b"/>
            <a:pathLst>
              <a:path w="2231034" h="3543045">
                <a:moveTo>
                  <a:pt x="825896" y="0"/>
                </a:moveTo>
                <a:lnTo>
                  <a:pt x="2231034" y="0"/>
                </a:lnTo>
                <a:lnTo>
                  <a:pt x="1405138" y="3543045"/>
                </a:lnTo>
                <a:lnTo>
                  <a:pt x="0" y="3543045"/>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17" name="Picture Placeholder 16"/>
          <p:cNvSpPr>
            <a:spLocks noGrp="1"/>
          </p:cNvSpPr>
          <p:nvPr>
            <p:ph type="pic" sz="quarter" idx="19"/>
          </p:nvPr>
        </p:nvSpPr>
        <p:spPr>
          <a:xfrm>
            <a:off x="6871291" y="1908569"/>
            <a:ext cx="1840603" cy="4015451"/>
          </a:xfrm>
          <a:custGeom>
            <a:avLst/>
            <a:gdLst>
              <a:gd name="connsiteX0" fmla="*/ 825896 w 2231034"/>
              <a:gd name="connsiteY0" fmla="*/ 0 h 3543045"/>
              <a:gd name="connsiteX1" fmla="*/ 2231034 w 2231034"/>
              <a:gd name="connsiteY1" fmla="*/ 0 h 3543045"/>
              <a:gd name="connsiteX2" fmla="*/ 1405138 w 2231034"/>
              <a:gd name="connsiteY2" fmla="*/ 3543045 h 3543045"/>
              <a:gd name="connsiteX3" fmla="*/ 0 w 2231034"/>
              <a:gd name="connsiteY3" fmla="*/ 3543045 h 3543045"/>
            </a:gdLst>
            <a:ahLst/>
            <a:cxnLst>
              <a:cxn ang="0">
                <a:pos x="connsiteX0" y="connsiteY0"/>
              </a:cxn>
              <a:cxn ang="0">
                <a:pos x="connsiteX1" y="connsiteY1"/>
              </a:cxn>
              <a:cxn ang="0">
                <a:pos x="connsiteX2" y="connsiteY2"/>
              </a:cxn>
              <a:cxn ang="0">
                <a:pos x="connsiteX3" y="connsiteY3"/>
              </a:cxn>
            </a:cxnLst>
            <a:rect l="l" t="t" r="r" b="b"/>
            <a:pathLst>
              <a:path w="2231034" h="3543045">
                <a:moveTo>
                  <a:pt x="825896" y="0"/>
                </a:moveTo>
                <a:lnTo>
                  <a:pt x="2231034" y="0"/>
                </a:lnTo>
                <a:lnTo>
                  <a:pt x="1405138" y="3543045"/>
                </a:lnTo>
                <a:lnTo>
                  <a:pt x="0" y="3543045"/>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2403422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02920" y="1813560"/>
            <a:ext cx="4442460" cy="5129425"/>
          </a:xfrm>
        </p:spPr>
        <p:txBody>
          <a:bodyPr/>
          <a:lstStyle>
            <a:lvl1pPr>
              <a:defRPr sz="3080"/>
            </a:lvl1pPr>
            <a:lvl2pPr>
              <a:defRPr sz="2640"/>
            </a:lvl2pPr>
            <a:lvl3pPr>
              <a:defRPr sz="2200"/>
            </a:lvl3pPr>
            <a:lvl4pPr>
              <a:defRPr sz="1980"/>
            </a:lvl4pPr>
            <a:lvl5pPr>
              <a:defRPr sz="1980"/>
            </a:lvl5pPr>
            <a:lvl6pPr>
              <a:defRPr sz="1980"/>
            </a:lvl6pPr>
            <a:lvl7pPr>
              <a:defRPr sz="1980"/>
            </a:lvl7pPr>
            <a:lvl8pPr>
              <a:defRPr sz="1980"/>
            </a:lvl8pPr>
            <a:lvl9pPr>
              <a:defRPr sz="198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113020" y="1813560"/>
            <a:ext cx="4442460" cy="5129425"/>
          </a:xfrm>
        </p:spPr>
        <p:txBody>
          <a:bodyPr/>
          <a:lstStyle>
            <a:lvl1pPr>
              <a:defRPr sz="3080"/>
            </a:lvl1pPr>
            <a:lvl2pPr>
              <a:defRPr sz="2640"/>
            </a:lvl2pPr>
            <a:lvl3pPr>
              <a:defRPr sz="2200"/>
            </a:lvl3pPr>
            <a:lvl4pPr>
              <a:defRPr sz="1980"/>
            </a:lvl4pPr>
            <a:lvl5pPr>
              <a:defRPr sz="1980"/>
            </a:lvl5pPr>
            <a:lvl6pPr>
              <a:defRPr sz="1980"/>
            </a:lvl6pPr>
            <a:lvl7pPr>
              <a:defRPr sz="1980"/>
            </a:lvl7pPr>
            <a:lvl8pPr>
              <a:defRPr sz="1980"/>
            </a:lvl8pPr>
            <a:lvl9pPr>
              <a:defRPr sz="198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defTabSz="1005840">
              <a:defRPr/>
            </a:lvl1pPr>
          </a:lstStyle>
          <a:p>
            <a:fld id="{984E0372-BE42-4844-AEDA-33D18AD7FAD7}" type="datetime1">
              <a:rPr lang="en-US" altLang="es-PY"/>
              <a:pPr/>
              <a:t>15-03-2017</a:t>
            </a:fld>
            <a:endParaRPr lang="en-US" altLang="es-PY"/>
          </a:p>
        </p:txBody>
      </p:sp>
      <p:sp>
        <p:nvSpPr>
          <p:cNvPr id="6" name="Footer Placeholder 4"/>
          <p:cNvSpPr>
            <a:spLocks noGrp="1"/>
          </p:cNvSpPr>
          <p:nvPr>
            <p:ph type="ftr" sz="quarter" idx="11"/>
          </p:nvPr>
        </p:nvSpPr>
        <p:spPr/>
        <p:txBody>
          <a:bodyPr/>
          <a:lstStyle>
            <a:lvl1pPr defTabSz="1005840">
              <a:defRPr/>
            </a:lvl1pPr>
          </a:lstStyle>
          <a:p>
            <a:pPr>
              <a:defRPr/>
            </a:pPr>
            <a:endParaRPr lang="en-US"/>
          </a:p>
        </p:txBody>
      </p:sp>
      <p:sp>
        <p:nvSpPr>
          <p:cNvPr id="7" name="Slide Number Placeholder 5"/>
          <p:cNvSpPr>
            <a:spLocks noGrp="1"/>
          </p:cNvSpPr>
          <p:nvPr>
            <p:ph type="sldNum" sz="quarter" idx="12"/>
          </p:nvPr>
        </p:nvSpPr>
        <p:spPr/>
        <p:txBody>
          <a:bodyPr/>
          <a:lstStyle>
            <a:lvl1pPr defTabSz="1005840">
              <a:defRPr/>
            </a:lvl1pPr>
          </a:lstStyle>
          <a:p>
            <a:fld id="{1EFE172B-25BF-4ECA-88F3-C555D8A85E44}" type="slidenum">
              <a:rPr lang="en-US" altLang="es-PY"/>
              <a:pPr/>
              <a:t>‹#›</a:t>
            </a:fld>
            <a:endParaRPr lang="en-US" altLang="es-PY"/>
          </a:p>
        </p:txBody>
      </p:sp>
    </p:spTree>
    <p:extLst>
      <p:ext uri="{BB962C8B-B14F-4D97-AF65-F5344CB8AC3E}">
        <p14:creationId xmlns:p14="http://schemas.microsoft.com/office/powerpoint/2010/main" val="145732114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47_Title Slide">
    <p:spTree>
      <p:nvGrpSpPr>
        <p:cNvPr id="1" name=""/>
        <p:cNvGrpSpPr/>
        <p:nvPr/>
      </p:nvGrpSpPr>
      <p:grpSpPr>
        <a:xfrm>
          <a:off x="0" y="0"/>
          <a:ext cx="0" cy="0"/>
          <a:chOff x="0" y="0"/>
          <a:chExt cx="0" cy="0"/>
        </a:xfrm>
      </p:grpSpPr>
      <p:sp>
        <p:nvSpPr>
          <p:cNvPr id="37" name="Shape 954"/>
          <p:cNvSpPr/>
          <p:nvPr userDrawn="1"/>
        </p:nvSpPr>
        <p:spPr>
          <a:xfrm>
            <a:off x="4387850" y="0"/>
            <a:ext cx="5670550" cy="7772400"/>
          </a:xfrm>
          <a:prstGeom prst="rect">
            <a:avLst/>
          </a:prstGeom>
          <a:solidFill>
            <a:srgbClr val="EDEFF3"/>
          </a:solidFill>
          <a:ln w="12700">
            <a:miter lim="400000"/>
          </a:ln>
        </p:spPr>
        <p:txBody>
          <a:bodyPr lIns="20955" tIns="20955" rIns="20955" bIns="20955"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2" name="Picture Placeholder 11"/>
          <p:cNvSpPr>
            <a:spLocks noGrp="1"/>
          </p:cNvSpPr>
          <p:nvPr>
            <p:ph type="pic" sz="quarter" idx="16"/>
          </p:nvPr>
        </p:nvSpPr>
        <p:spPr>
          <a:xfrm>
            <a:off x="791993" y="99267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25" name="Picture Placeholder 24"/>
          <p:cNvSpPr>
            <a:spLocks noGrp="1"/>
          </p:cNvSpPr>
          <p:nvPr>
            <p:ph type="pic" sz="quarter" idx="17"/>
          </p:nvPr>
        </p:nvSpPr>
        <p:spPr>
          <a:xfrm>
            <a:off x="3891738" y="1174650"/>
            <a:ext cx="1088556" cy="1495390"/>
          </a:xfrm>
          <a:custGeom>
            <a:avLst/>
            <a:gdLst>
              <a:gd name="connsiteX0" fmla="*/ 0 w 1319462"/>
              <a:gd name="connsiteY0" fmla="*/ 0 h 1319462"/>
              <a:gd name="connsiteX1" fmla="*/ 1319462 w 1319462"/>
              <a:gd name="connsiteY1" fmla="*/ 0 h 1319462"/>
              <a:gd name="connsiteX2" fmla="*/ 1319462 w 1319462"/>
              <a:gd name="connsiteY2" fmla="*/ 1319462 h 1319462"/>
              <a:gd name="connsiteX3" fmla="*/ 0 w 1319462"/>
              <a:gd name="connsiteY3" fmla="*/ 1319462 h 1319462"/>
            </a:gdLst>
            <a:ahLst/>
            <a:cxnLst>
              <a:cxn ang="0">
                <a:pos x="connsiteX0" y="connsiteY0"/>
              </a:cxn>
              <a:cxn ang="0">
                <a:pos x="connsiteX1" y="connsiteY1"/>
              </a:cxn>
              <a:cxn ang="0">
                <a:pos x="connsiteX2" y="connsiteY2"/>
              </a:cxn>
              <a:cxn ang="0">
                <a:pos x="connsiteX3" y="connsiteY3"/>
              </a:cxn>
            </a:cxnLst>
            <a:rect l="l" t="t" r="r" b="b"/>
            <a:pathLst>
              <a:path w="1319462" h="1319462">
                <a:moveTo>
                  <a:pt x="0" y="0"/>
                </a:moveTo>
                <a:lnTo>
                  <a:pt x="1319462" y="0"/>
                </a:lnTo>
                <a:lnTo>
                  <a:pt x="1319462" y="1319462"/>
                </a:lnTo>
                <a:lnTo>
                  <a:pt x="0" y="1319462"/>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26" name="Picture Placeholder 25"/>
          <p:cNvSpPr>
            <a:spLocks noGrp="1"/>
          </p:cNvSpPr>
          <p:nvPr>
            <p:ph type="pic" sz="quarter" idx="18"/>
          </p:nvPr>
        </p:nvSpPr>
        <p:spPr>
          <a:xfrm>
            <a:off x="5287534" y="1174650"/>
            <a:ext cx="1088556" cy="1495390"/>
          </a:xfrm>
          <a:custGeom>
            <a:avLst/>
            <a:gdLst>
              <a:gd name="connsiteX0" fmla="*/ 0 w 1319462"/>
              <a:gd name="connsiteY0" fmla="*/ 0 h 1319462"/>
              <a:gd name="connsiteX1" fmla="*/ 1319462 w 1319462"/>
              <a:gd name="connsiteY1" fmla="*/ 0 h 1319462"/>
              <a:gd name="connsiteX2" fmla="*/ 1319462 w 1319462"/>
              <a:gd name="connsiteY2" fmla="*/ 1319462 h 1319462"/>
              <a:gd name="connsiteX3" fmla="*/ 0 w 1319462"/>
              <a:gd name="connsiteY3" fmla="*/ 1319462 h 1319462"/>
            </a:gdLst>
            <a:ahLst/>
            <a:cxnLst>
              <a:cxn ang="0">
                <a:pos x="connsiteX0" y="connsiteY0"/>
              </a:cxn>
              <a:cxn ang="0">
                <a:pos x="connsiteX1" y="connsiteY1"/>
              </a:cxn>
              <a:cxn ang="0">
                <a:pos x="connsiteX2" y="connsiteY2"/>
              </a:cxn>
              <a:cxn ang="0">
                <a:pos x="connsiteX3" y="connsiteY3"/>
              </a:cxn>
            </a:cxnLst>
            <a:rect l="l" t="t" r="r" b="b"/>
            <a:pathLst>
              <a:path w="1319462" h="1319462">
                <a:moveTo>
                  <a:pt x="0" y="0"/>
                </a:moveTo>
                <a:lnTo>
                  <a:pt x="1319462" y="0"/>
                </a:lnTo>
                <a:lnTo>
                  <a:pt x="1319462" y="1319462"/>
                </a:lnTo>
                <a:lnTo>
                  <a:pt x="0" y="1319462"/>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27" name="Picture Placeholder 26"/>
          <p:cNvSpPr>
            <a:spLocks noGrp="1"/>
          </p:cNvSpPr>
          <p:nvPr>
            <p:ph type="pic" sz="quarter" idx="19"/>
          </p:nvPr>
        </p:nvSpPr>
        <p:spPr>
          <a:xfrm>
            <a:off x="6683330" y="1174650"/>
            <a:ext cx="1088556" cy="1495390"/>
          </a:xfrm>
          <a:custGeom>
            <a:avLst/>
            <a:gdLst>
              <a:gd name="connsiteX0" fmla="*/ 0 w 1319462"/>
              <a:gd name="connsiteY0" fmla="*/ 0 h 1319462"/>
              <a:gd name="connsiteX1" fmla="*/ 1319462 w 1319462"/>
              <a:gd name="connsiteY1" fmla="*/ 0 h 1319462"/>
              <a:gd name="connsiteX2" fmla="*/ 1319462 w 1319462"/>
              <a:gd name="connsiteY2" fmla="*/ 1319462 h 1319462"/>
              <a:gd name="connsiteX3" fmla="*/ 0 w 1319462"/>
              <a:gd name="connsiteY3" fmla="*/ 1319462 h 1319462"/>
            </a:gdLst>
            <a:ahLst/>
            <a:cxnLst>
              <a:cxn ang="0">
                <a:pos x="connsiteX0" y="connsiteY0"/>
              </a:cxn>
              <a:cxn ang="0">
                <a:pos x="connsiteX1" y="connsiteY1"/>
              </a:cxn>
              <a:cxn ang="0">
                <a:pos x="connsiteX2" y="connsiteY2"/>
              </a:cxn>
              <a:cxn ang="0">
                <a:pos x="connsiteX3" y="connsiteY3"/>
              </a:cxn>
            </a:cxnLst>
            <a:rect l="l" t="t" r="r" b="b"/>
            <a:pathLst>
              <a:path w="1319462" h="1319462">
                <a:moveTo>
                  <a:pt x="0" y="0"/>
                </a:moveTo>
                <a:lnTo>
                  <a:pt x="1319462" y="0"/>
                </a:lnTo>
                <a:lnTo>
                  <a:pt x="1319462" y="1319462"/>
                </a:lnTo>
                <a:lnTo>
                  <a:pt x="0" y="1319462"/>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28" name="Picture Placeholder 27"/>
          <p:cNvSpPr>
            <a:spLocks noGrp="1"/>
          </p:cNvSpPr>
          <p:nvPr>
            <p:ph type="pic" sz="quarter" idx="20"/>
          </p:nvPr>
        </p:nvSpPr>
        <p:spPr>
          <a:xfrm>
            <a:off x="8079126" y="1174650"/>
            <a:ext cx="1088556" cy="1495390"/>
          </a:xfrm>
          <a:custGeom>
            <a:avLst/>
            <a:gdLst>
              <a:gd name="connsiteX0" fmla="*/ 0 w 1319462"/>
              <a:gd name="connsiteY0" fmla="*/ 0 h 1319462"/>
              <a:gd name="connsiteX1" fmla="*/ 1319462 w 1319462"/>
              <a:gd name="connsiteY1" fmla="*/ 0 h 1319462"/>
              <a:gd name="connsiteX2" fmla="*/ 1319462 w 1319462"/>
              <a:gd name="connsiteY2" fmla="*/ 1319462 h 1319462"/>
              <a:gd name="connsiteX3" fmla="*/ 0 w 1319462"/>
              <a:gd name="connsiteY3" fmla="*/ 1319462 h 1319462"/>
            </a:gdLst>
            <a:ahLst/>
            <a:cxnLst>
              <a:cxn ang="0">
                <a:pos x="connsiteX0" y="connsiteY0"/>
              </a:cxn>
              <a:cxn ang="0">
                <a:pos x="connsiteX1" y="connsiteY1"/>
              </a:cxn>
              <a:cxn ang="0">
                <a:pos x="connsiteX2" y="connsiteY2"/>
              </a:cxn>
              <a:cxn ang="0">
                <a:pos x="connsiteX3" y="connsiteY3"/>
              </a:cxn>
            </a:cxnLst>
            <a:rect l="l" t="t" r="r" b="b"/>
            <a:pathLst>
              <a:path w="1319462" h="1319462">
                <a:moveTo>
                  <a:pt x="0" y="0"/>
                </a:moveTo>
                <a:lnTo>
                  <a:pt x="1319462" y="0"/>
                </a:lnTo>
                <a:lnTo>
                  <a:pt x="1319462" y="1319462"/>
                </a:lnTo>
                <a:lnTo>
                  <a:pt x="0" y="1319462"/>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29" name="Picture Placeholder 28"/>
          <p:cNvSpPr>
            <a:spLocks noGrp="1"/>
          </p:cNvSpPr>
          <p:nvPr>
            <p:ph type="pic" sz="quarter" idx="21"/>
          </p:nvPr>
        </p:nvSpPr>
        <p:spPr>
          <a:xfrm>
            <a:off x="3891738" y="3028534"/>
            <a:ext cx="1088556" cy="1495390"/>
          </a:xfrm>
          <a:custGeom>
            <a:avLst/>
            <a:gdLst>
              <a:gd name="connsiteX0" fmla="*/ 0 w 1319462"/>
              <a:gd name="connsiteY0" fmla="*/ 0 h 1319462"/>
              <a:gd name="connsiteX1" fmla="*/ 1319462 w 1319462"/>
              <a:gd name="connsiteY1" fmla="*/ 0 h 1319462"/>
              <a:gd name="connsiteX2" fmla="*/ 1319462 w 1319462"/>
              <a:gd name="connsiteY2" fmla="*/ 1319462 h 1319462"/>
              <a:gd name="connsiteX3" fmla="*/ 0 w 1319462"/>
              <a:gd name="connsiteY3" fmla="*/ 1319462 h 1319462"/>
            </a:gdLst>
            <a:ahLst/>
            <a:cxnLst>
              <a:cxn ang="0">
                <a:pos x="connsiteX0" y="connsiteY0"/>
              </a:cxn>
              <a:cxn ang="0">
                <a:pos x="connsiteX1" y="connsiteY1"/>
              </a:cxn>
              <a:cxn ang="0">
                <a:pos x="connsiteX2" y="connsiteY2"/>
              </a:cxn>
              <a:cxn ang="0">
                <a:pos x="connsiteX3" y="connsiteY3"/>
              </a:cxn>
            </a:cxnLst>
            <a:rect l="l" t="t" r="r" b="b"/>
            <a:pathLst>
              <a:path w="1319462" h="1319462">
                <a:moveTo>
                  <a:pt x="0" y="0"/>
                </a:moveTo>
                <a:lnTo>
                  <a:pt x="1319462" y="0"/>
                </a:lnTo>
                <a:lnTo>
                  <a:pt x="1319462" y="1319462"/>
                </a:lnTo>
                <a:lnTo>
                  <a:pt x="0" y="1319462"/>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30" name="Picture Placeholder 29"/>
          <p:cNvSpPr>
            <a:spLocks noGrp="1"/>
          </p:cNvSpPr>
          <p:nvPr>
            <p:ph type="pic" sz="quarter" idx="22"/>
          </p:nvPr>
        </p:nvSpPr>
        <p:spPr>
          <a:xfrm>
            <a:off x="5287534" y="3028534"/>
            <a:ext cx="1088556" cy="1495390"/>
          </a:xfrm>
          <a:custGeom>
            <a:avLst/>
            <a:gdLst>
              <a:gd name="connsiteX0" fmla="*/ 0 w 1319462"/>
              <a:gd name="connsiteY0" fmla="*/ 0 h 1319462"/>
              <a:gd name="connsiteX1" fmla="*/ 1319462 w 1319462"/>
              <a:gd name="connsiteY1" fmla="*/ 0 h 1319462"/>
              <a:gd name="connsiteX2" fmla="*/ 1319462 w 1319462"/>
              <a:gd name="connsiteY2" fmla="*/ 1319462 h 1319462"/>
              <a:gd name="connsiteX3" fmla="*/ 0 w 1319462"/>
              <a:gd name="connsiteY3" fmla="*/ 1319462 h 1319462"/>
            </a:gdLst>
            <a:ahLst/>
            <a:cxnLst>
              <a:cxn ang="0">
                <a:pos x="connsiteX0" y="connsiteY0"/>
              </a:cxn>
              <a:cxn ang="0">
                <a:pos x="connsiteX1" y="connsiteY1"/>
              </a:cxn>
              <a:cxn ang="0">
                <a:pos x="connsiteX2" y="connsiteY2"/>
              </a:cxn>
              <a:cxn ang="0">
                <a:pos x="connsiteX3" y="connsiteY3"/>
              </a:cxn>
            </a:cxnLst>
            <a:rect l="l" t="t" r="r" b="b"/>
            <a:pathLst>
              <a:path w="1319462" h="1319462">
                <a:moveTo>
                  <a:pt x="0" y="0"/>
                </a:moveTo>
                <a:lnTo>
                  <a:pt x="1319462" y="0"/>
                </a:lnTo>
                <a:lnTo>
                  <a:pt x="1319462" y="1319462"/>
                </a:lnTo>
                <a:lnTo>
                  <a:pt x="0" y="1319462"/>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31" name="Picture Placeholder 30"/>
          <p:cNvSpPr>
            <a:spLocks noGrp="1"/>
          </p:cNvSpPr>
          <p:nvPr>
            <p:ph type="pic" sz="quarter" idx="23"/>
          </p:nvPr>
        </p:nvSpPr>
        <p:spPr>
          <a:xfrm>
            <a:off x="6683330" y="3028534"/>
            <a:ext cx="1088556" cy="1495390"/>
          </a:xfrm>
          <a:custGeom>
            <a:avLst/>
            <a:gdLst>
              <a:gd name="connsiteX0" fmla="*/ 0 w 1319462"/>
              <a:gd name="connsiteY0" fmla="*/ 0 h 1319462"/>
              <a:gd name="connsiteX1" fmla="*/ 1319462 w 1319462"/>
              <a:gd name="connsiteY1" fmla="*/ 0 h 1319462"/>
              <a:gd name="connsiteX2" fmla="*/ 1319462 w 1319462"/>
              <a:gd name="connsiteY2" fmla="*/ 1319462 h 1319462"/>
              <a:gd name="connsiteX3" fmla="*/ 0 w 1319462"/>
              <a:gd name="connsiteY3" fmla="*/ 1319462 h 1319462"/>
            </a:gdLst>
            <a:ahLst/>
            <a:cxnLst>
              <a:cxn ang="0">
                <a:pos x="connsiteX0" y="connsiteY0"/>
              </a:cxn>
              <a:cxn ang="0">
                <a:pos x="connsiteX1" y="connsiteY1"/>
              </a:cxn>
              <a:cxn ang="0">
                <a:pos x="connsiteX2" y="connsiteY2"/>
              </a:cxn>
              <a:cxn ang="0">
                <a:pos x="connsiteX3" y="connsiteY3"/>
              </a:cxn>
            </a:cxnLst>
            <a:rect l="l" t="t" r="r" b="b"/>
            <a:pathLst>
              <a:path w="1319462" h="1319462">
                <a:moveTo>
                  <a:pt x="0" y="0"/>
                </a:moveTo>
                <a:lnTo>
                  <a:pt x="1319462" y="0"/>
                </a:lnTo>
                <a:lnTo>
                  <a:pt x="1319462" y="1319462"/>
                </a:lnTo>
                <a:lnTo>
                  <a:pt x="0" y="1319462"/>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32" name="Picture Placeholder 31"/>
          <p:cNvSpPr>
            <a:spLocks noGrp="1"/>
          </p:cNvSpPr>
          <p:nvPr>
            <p:ph type="pic" sz="quarter" idx="24"/>
          </p:nvPr>
        </p:nvSpPr>
        <p:spPr>
          <a:xfrm>
            <a:off x="8079126" y="3028534"/>
            <a:ext cx="1088556" cy="1495390"/>
          </a:xfrm>
          <a:custGeom>
            <a:avLst/>
            <a:gdLst>
              <a:gd name="connsiteX0" fmla="*/ 0 w 1319462"/>
              <a:gd name="connsiteY0" fmla="*/ 0 h 1319462"/>
              <a:gd name="connsiteX1" fmla="*/ 1319462 w 1319462"/>
              <a:gd name="connsiteY1" fmla="*/ 0 h 1319462"/>
              <a:gd name="connsiteX2" fmla="*/ 1319462 w 1319462"/>
              <a:gd name="connsiteY2" fmla="*/ 1319462 h 1319462"/>
              <a:gd name="connsiteX3" fmla="*/ 0 w 1319462"/>
              <a:gd name="connsiteY3" fmla="*/ 1319462 h 1319462"/>
            </a:gdLst>
            <a:ahLst/>
            <a:cxnLst>
              <a:cxn ang="0">
                <a:pos x="connsiteX0" y="connsiteY0"/>
              </a:cxn>
              <a:cxn ang="0">
                <a:pos x="connsiteX1" y="connsiteY1"/>
              </a:cxn>
              <a:cxn ang="0">
                <a:pos x="connsiteX2" y="connsiteY2"/>
              </a:cxn>
              <a:cxn ang="0">
                <a:pos x="connsiteX3" y="connsiteY3"/>
              </a:cxn>
            </a:cxnLst>
            <a:rect l="l" t="t" r="r" b="b"/>
            <a:pathLst>
              <a:path w="1319462" h="1319462">
                <a:moveTo>
                  <a:pt x="0" y="0"/>
                </a:moveTo>
                <a:lnTo>
                  <a:pt x="1319462" y="0"/>
                </a:lnTo>
                <a:lnTo>
                  <a:pt x="1319462" y="1319462"/>
                </a:lnTo>
                <a:lnTo>
                  <a:pt x="0" y="1319462"/>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33" name="Picture Placeholder 32"/>
          <p:cNvSpPr>
            <a:spLocks noGrp="1"/>
          </p:cNvSpPr>
          <p:nvPr>
            <p:ph type="pic" sz="quarter" idx="25"/>
          </p:nvPr>
        </p:nvSpPr>
        <p:spPr>
          <a:xfrm>
            <a:off x="3891738" y="4882418"/>
            <a:ext cx="1088556" cy="1495390"/>
          </a:xfrm>
          <a:custGeom>
            <a:avLst/>
            <a:gdLst>
              <a:gd name="connsiteX0" fmla="*/ 0 w 1319462"/>
              <a:gd name="connsiteY0" fmla="*/ 0 h 1319462"/>
              <a:gd name="connsiteX1" fmla="*/ 1319462 w 1319462"/>
              <a:gd name="connsiteY1" fmla="*/ 0 h 1319462"/>
              <a:gd name="connsiteX2" fmla="*/ 1319462 w 1319462"/>
              <a:gd name="connsiteY2" fmla="*/ 1319462 h 1319462"/>
              <a:gd name="connsiteX3" fmla="*/ 0 w 1319462"/>
              <a:gd name="connsiteY3" fmla="*/ 1319462 h 1319462"/>
            </a:gdLst>
            <a:ahLst/>
            <a:cxnLst>
              <a:cxn ang="0">
                <a:pos x="connsiteX0" y="connsiteY0"/>
              </a:cxn>
              <a:cxn ang="0">
                <a:pos x="connsiteX1" y="connsiteY1"/>
              </a:cxn>
              <a:cxn ang="0">
                <a:pos x="connsiteX2" y="connsiteY2"/>
              </a:cxn>
              <a:cxn ang="0">
                <a:pos x="connsiteX3" y="connsiteY3"/>
              </a:cxn>
            </a:cxnLst>
            <a:rect l="l" t="t" r="r" b="b"/>
            <a:pathLst>
              <a:path w="1319462" h="1319462">
                <a:moveTo>
                  <a:pt x="0" y="0"/>
                </a:moveTo>
                <a:lnTo>
                  <a:pt x="1319462" y="0"/>
                </a:lnTo>
                <a:lnTo>
                  <a:pt x="1319462" y="1319462"/>
                </a:lnTo>
                <a:lnTo>
                  <a:pt x="0" y="1319462"/>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34" name="Picture Placeholder 33"/>
          <p:cNvSpPr>
            <a:spLocks noGrp="1"/>
          </p:cNvSpPr>
          <p:nvPr>
            <p:ph type="pic" sz="quarter" idx="26"/>
          </p:nvPr>
        </p:nvSpPr>
        <p:spPr>
          <a:xfrm>
            <a:off x="5287534" y="4882418"/>
            <a:ext cx="1088556" cy="1495390"/>
          </a:xfrm>
          <a:custGeom>
            <a:avLst/>
            <a:gdLst>
              <a:gd name="connsiteX0" fmla="*/ 0 w 1319462"/>
              <a:gd name="connsiteY0" fmla="*/ 0 h 1319462"/>
              <a:gd name="connsiteX1" fmla="*/ 1319462 w 1319462"/>
              <a:gd name="connsiteY1" fmla="*/ 0 h 1319462"/>
              <a:gd name="connsiteX2" fmla="*/ 1319462 w 1319462"/>
              <a:gd name="connsiteY2" fmla="*/ 1319462 h 1319462"/>
              <a:gd name="connsiteX3" fmla="*/ 0 w 1319462"/>
              <a:gd name="connsiteY3" fmla="*/ 1319462 h 1319462"/>
            </a:gdLst>
            <a:ahLst/>
            <a:cxnLst>
              <a:cxn ang="0">
                <a:pos x="connsiteX0" y="connsiteY0"/>
              </a:cxn>
              <a:cxn ang="0">
                <a:pos x="connsiteX1" y="connsiteY1"/>
              </a:cxn>
              <a:cxn ang="0">
                <a:pos x="connsiteX2" y="connsiteY2"/>
              </a:cxn>
              <a:cxn ang="0">
                <a:pos x="connsiteX3" y="connsiteY3"/>
              </a:cxn>
            </a:cxnLst>
            <a:rect l="l" t="t" r="r" b="b"/>
            <a:pathLst>
              <a:path w="1319462" h="1319462">
                <a:moveTo>
                  <a:pt x="0" y="0"/>
                </a:moveTo>
                <a:lnTo>
                  <a:pt x="1319462" y="0"/>
                </a:lnTo>
                <a:lnTo>
                  <a:pt x="1319462" y="1319462"/>
                </a:lnTo>
                <a:lnTo>
                  <a:pt x="0" y="1319462"/>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35" name="Picture Placeholder 34"/>
          <p:cNvSpPr>
            <a:spLocks noGrp="1"/>
          </p:cNvSpPr>
          <p:nvPr>
            <p:ph type="pic" sz="quarter" idx="27"/>
          </p:nvPr>
        </p:nvSpPr>
        <p:spPr>
          <a:xfrm>
            <a:off x="6683330" y="4882418"/>
            <a:ext cx="1088556" cy="1495390"/>
          </a:xfrm>
          <a:custGeom>
            <a:avLst/>
            <a:gdLst>
              <a:gd name="connsiteX0" fmla="*/ 0 w 1319462"/>
              <a:gd name="connsiteY0" fmla="*/ 0 h 1319462"/>
              <a:gd name="connsiteX1" fmla="*/ 1319462 w 1319462"/>
              <a:gd name="connsiteY1" fmla="*/ 0 h 1319462"/>
              <a:gd name="connsiteX2" fmla="*/ 1319462 w 1319462"/>
              <a:gd name="connsiteY2" fmla="*/ 1319462 h 1319462"/>
              <a:gd name="connsiteX3" fmla="*/ 0 w 1319462"/>
              <a:gd name="connsiteY3" fmla="*/ 1319462 h 1319462"/>
            </a:gdLst>
            <a:ahLst/>
            <a:cxnLst>
              <a:cxn ang="0">
                <a:pos x="connsiteX0" y="connsiteY0"/>
              </a:cxn>
              <a:cxn ang="0">
                <a:pos x="connsiteX1" y="connsiteY1"/>
              </a:cxn>
              <a:cxn ang="0">
                <a:pos x="connsiteX2" y="connsiteY2"/>
              </a:cxn>
              <a:cxn ang="0">
                <a:pos x="connsiteX3" y="connsiteY3"/>
              </a:cxn>
            </a:cxnLst>
            <a:rect l="l" t="t" r="r" b="b"/>
            <a:pathLst>
              <a:path w="1319462" h="1319462">
                <a:moveTo>
                  <a:pt x="0" y="0"/>
                </a:moveTo>
                <a:lnTo>
                  <a:pt x="1319462" y="0"/>
                </a:lnTo>
                <a:lnTo>
                  <a:pt x="1319462" y="1319462"/>
                </a:lnTo>
                <a:lnTo>
                  <a:pt x="0" y="1319462"/>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36" name="Picture Placeholder 35"/>
          <p:cNvSpPr>
            <a:spLocks noGrp="1"/>
          </p:cNvSpPr>
          <p:nvPr>
            <p:ph type="pic" sz="quarter" idx="28"/>
          </p:nvPr>
        </p:nvSpPr>
        <p:spPr>
          <a:xfrm>
            <a:off x="8079126" y="4882418"/>
            <a:ext cx="1088556" cy="1495390"/>
          </a:xfrm>
          <a:custGeom>
            <a:avLst/>
            <a:gdLst>
              <a:gd name="connsiteX0" fmla="*/ 0 w 1319462"/>
              <a:gd name="connsiteY0" fmla="*/ 0 h 1319462"/>
              <a:gd name="connsiteX1" fmla="*/ 1319462 w 1319462"/>
              <a:gd name="connsiteY1" fmla="*/ 0 h 1319462"/>
              <a:gd name="connsiteX2" fmla="*/ 1319462 w 1319462"/>
              <a:gd name="connsiteY2" fmla="*/ 1319462 h 1319462"/>
              <a:gd name="connsiteX3" fmla="*/ 0 w 1319462"/>
              <a:gd name="connsiteY3" fmla="*/ 1319462 h 1319462"/>
            </a:gdLst>
            <a:ahLst/>
            <a:cxnLst>
              <a:cxn ang="0">
                <a:pos x="connsiteX0" y="connsiteY0"/>
              </a:cxn>
              <a:cxn ang="0">
                <a:pos x="connsiteX1" y="connsiteY1"/>
              </a:cxn>
              <a:cxn ang="0">
                <a:pos x="connsiteX2" y="connsiteY2"/>
              </a:cxn>
              <a:cxn ang="0">
                <a:pos x="connsiteX3" y="connsiteY3"/>
              </a:cxn>
            </a:cxnLst>
            <a:rect l="l" t="t" r="r" b="b"/>
            <a:pathLst>
              <a:path w="1319462" h="1319462">
                <a:moveTo>
                  <a:pt x="0" y="0"/>
                </a:moveTo>
                <a:lnTo>
                  <a:pt x="1319462" y="0"/>
                </a:lnTo>
                <a:lnTo>
                  <a:pt x="1319462" y="1319462"/>
                </a:lnTo>
                <a:lnTo>
                  <a:pt x="0" y="1319462"/>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092493330"/>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48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2" name="Picture Placeholder 11"/>
          <p:cNvSpPr>
            <a:spLocks noGrp="1"/>
          </p:cNvSpPr>
          <p:nvPr>
            <p:ph type="pic" sz="quarter" idx="16"/>
          </p:nvPr>
        </p:nvSpPr>
        <p:spPr>
          <a:xfrm>
            <a:off x="791993" y="99267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19" name="Shape 994"/>
          <p:cNvSpPr/>
          <p:nvPr/>
        </p:nvSpPr>
        <p:spPr>
          <a:xfrm>
            <a:off x="3707309" y="2882163"/>
            <a:ext cx="964756" cy="1618382"/>
          </a:xfrm>
          <a:prstGeom prst="rect">
            <a:avLst/>
          </a:prstGeom>
          <a:solidFill>
            <a:srgbClr val="F2F2F2">
              <a:alpha val="58339"/>
            </a:srgbClr>
          </a:solidFill>
          <a:ln w="12700" cap="flat">
            <a:noFill/>
            <a:miter lim="400000"/>
          </a:ln>
          <a:effectLst/>
        </p:spPr>
        <p:txBody>
          <a:bodyPr wrap="square" lIns="15716" tIns="15716" rIns="15716" bIns="15716" numCol="1" anchor="ctr">
            <a:noAutofit/>
          </a:bodyP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22" name="Shape 998"/>
          <p:cNvSpPr/>
          <p:nvPr/>
        </p:nvSpPr>
        <p:spPr>
          <a:xfrm>
            <a:off x="5961225" y="1654561"/>
            <a:ext cx="954645" cy="1601419"/>
          </a:xfrm>
          <a:prstGeom prst="rect">
            <a:avLst/>
          </a:prstGeom>
          <a:solidFill>
            <a:srgbClr val="F2F2F2">
              <a:alpha val="58339"/>
            </a:srgbClr>
          </a:solidFill>
          <a:ln w="12700" cap="flat">
            <a:noFill/>
            <a:miter lim="400000"/>
          </a:ln>
          <a:effectLst/>
        </p:spPr>
        <p:txBody>
          <a:bodyPr wrap="square" lIns="15716" tIns="15716" rIns="15716" bIns="15716" numCol="1" anchor="ctr">
            <a:noAutofit/>
          </a:bodyP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38" name="Shape 1002"/>
          <p:cNvSpPr/>
          <p:nvPr/>
        </p:nvSpPr>
        <p:spPr>
          <a:xfrm>
            <a:off x="5962489" y="4168457"/>
            <a:ext cx="951671" cy="1596430"/>
          </a:xfrm>
          <a:prstGeom prst="rect">
            <a:avLst/>
          </a:prstGeom>
          <a:solidFill>
            <a:srgbClr val="F2F2F2">
              <a:alpha val="58339"/>
            </a:srgbClr>
          </a:solidFill>
          <a:ln w="12700" cap="flat">
            <a:noFill/>
            <a:miter lim="400000"/>
          </a:ln>
          <a:effectLst/>
        </p:spPr>
        <p:txBody>
          <a:bodyPr wrap="square" lIns="15716" tIns="15716" rIns="15716" bIns="15716" numCol="1" anchor="ctr">
            <a:noAutofit/>
          </a:bodyP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42" name="Picture Placeholder 41"/>
          <p:cNvSpPr>
            <a:spLocks noGrp="1"/>
          </p:cNvSpPr>
          <p:nvPr userDrawn="1">
            <p:ph type="pic" sz="quarter" idx="17"/>
          </p:nvPr>
        </p:nvSpPr>
        <p:spPr>
          <a:xfrm>
            <a:off x="3575312" y="3042843"/>
            <a:ext cx="964694" cy="1659686"/>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43" name="Picture Placeholder 42"/>
          <p:cNvSpPr>
            <a:spLocks noGrp="1"/>
          </p:cNvSpPr>
          <p:nvPr>
            <p:ph type="pic" sz="quarter" idx="18"/>
          </p:nvPr>
        </p:nvSpPr>
        <p:spPr>
          <a:xfrm>
            <a:off x="5807741" y="1786707"/>
            <a:ext cx="964694" cy="1659686"/>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45" name="Picture Placeholder 44"/>
          <p:cNvSpPr>
            <a:spLocks noGrp="1"/>
          </p:cNvSpPr>
          <p:nvPr>
            <p:ph type="pic" sz="quarter" idx="19"/>
          </p:nvPr>
        </p:nvSpPr>
        <p:spPr>
          <a:xfrm>
            <a:off x="5807741" y="4305721"/>
            <a:ext cx="964694" cy="1659686"/>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46" name="Picture Placeholder 45"/>
          <p:cNvSpPr>
            <a:spLocks noGrp="1"/>
          </p:cNvSpPr>
          <p:nvPr>
            <p:ph type="pic" sz="quarter" idx="20"/>
          </p:nvPr>
        </p:nvSpPr>
        <p:spPr>
          <a:xfrm>
            <a:off x="7962596" y="1509051"/>
            <a:ext cx="964694" cy="1659686"/>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47" name="Picture Placeholder 46"/>
          <p:cNvSpPr>
            <a:spLocks noGrp="1"/>
          </p:cNvSpPr>
          <p:nvPr>
            <p:ph type="pic" sz="quarter" idx="21"/>
          </p:nvPr>
        </p:nvSpPr>
        <p:spPr>
          <a:xfrm>
            <a:off x="7962596" y="4684903"/>
            <a:ext cx="964694" cy="1659686"/>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411215717"/>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76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2" name="Picture Placeholder 11"/>
          <p:cNvSpPr>
            <a:spLocks noGrp="1"/>
          </p:cNvSpPr>
          <p:nvPr>
            <p:ph type="pic" sz="quarter" idx="16"/>
          </p:nvPr>
        </p:nvSpPr>
        <p:spPr>
          <a:xfrm>
            <a:off x="791993" y="99267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15" name="Picture Placeholder 11"/>
          <p:cNvSpPr>
            <a:spLocks noGrp="1"/>
          </p:cNvSpPr>
          <p:nvPr>
            <p:ph type="pic" sz="quarter" idx="17"/>
          </p:nvPr>
        </p:nvSpPr>
        <p:spPr>
          <a:xfrm>
            <a:off x="4243427" y="2358308"/>
            <a:ext cx="3571983" cy="2821957"/>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408442703"/>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77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2" name="Picture Placeholder 11"/>
          <p:cNvSpPr>
            <a:spLocks noGrp="1"/>
          </p:cNvSpPr>
          <p:nvPr>
            <p:ph type="pic" sz="quarter" idx="16"/>
          </p:nvPr>
        </p:nvSpPr>
        <p:spPr>
          <a:xfrm>
            <a:off x="7172572" y="99267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15" name="Picture Placeholder 11"/>
          <p:cNvSpPr>
            <a:spLocks noGrp="1"/>
          </p:cNvSpPr>
          <p:nvPr>
            <p:ph type="pic" sz="quarter" idx="17"/>
          </p:nvPr>
        </p:nvSpPr>
        <p:spPr>
          <a:xfrm>
            <a:off x="434251" y="2715714"/>
            <a:ext cx="3229839" cy="2551657"/>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326886204"/>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78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5" name="Picture Placeholder 11"/>
          <p:cNvSpPr>
            <a:spLocks noGrp="1"/>
          </p:cNvSpPr>
          <p:nvPr>
            <p:ph type="pic" sz="quarter" idx="17"/>
          </p:nvPr>
        </p:nvSpPr>
        <p:spPr>
          <a:xfrm>
            <a:off x="6240287" y="2416665"/>
            <a:ext cx="3722445" cy="3243677"/>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
        <p:nvSpPr>
          <p:cNvPr id="9" name="Picture Placeholder 8"/>
          <p:cNvSpPr>
            <a:spLocks noGrp="1"/>
          </p:cNvSpPr>
          <p:nvPr>
            <p:ph type="pic" sz="quarter" idx="18"/>
          </p:nvPr>
        </p:nvSpPr>
        <p:spPr>
          <a:xfrm>
            <a:off x="791993" y="992674"/>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65000"/>
                    <a:lumOff val="35000"/>
                  </a:schemeClr>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495482850"/>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79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9" name="Picture Placeholder 8"/>
          <p:cNvSpPr>
            <a:spLocks noGrp="1"/>
          </p:cNvSpPr>
          <p:nvPr>
            <p:ph type="pic" sz="quarter" idx="18"/>
          </p:nvPr>
        </p:nvSpPr>
        <p:spPr>
          <a:xfrm>
            <a:off x="7172572" y="992674"/>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65000"/>
                    <a:lumOff val="35000"/>
                  </a:schemeClr>
                </a:solidFill>
                <a:latin typeface="HK Grotesk" panose="00000500000000000000" pitchFamily="50" charset="0"/>
              </a:defRPr>
            </a:lvl1pPr>
          </a:lstStyle>
          <a:p>
            <a:endParaRPr lang="en-US" dirty="0"/>
          </a:p>
        </p:txBody>
      </p:sp>
      <p:sp>
        <p:nvSpPr>
          <p:cNvPr id="8" name="Picture Placeholder 7"/>
          <p:cNvSpPr>
            <a:spLocks noGrp="1"/>
          </p:cNvSpPr>
          <p:nvPr>
            <p:ph type="pic" sz="quarter" idx="17"/>
          </p:nvPr>
        </p:nvSpPr>
        <p:spPr>
          <a:xfrm>
            <a:off x="66657" y="2989817"/>
            <a:ext cx="2878602" cy="2508367"/>
          </a:xfrm>
          <a:custGeom>
            <a:avLst/>
            <a:gdLst>
              <a:gd name="connsiteX0" fmla="*/ 0 w 3489214"/>
              <a:gd name="connsiteY0" fmla="*/ 0 h 2213265"/>
              <a:gd name="connsiteX1" fmla="*/ 3489214 w 3489214"/>
              <a:gd name="connsiteY1" fmla="*/ 0 h 2213265"/>
              <a:gd name="connsiteX2" fmla="*/ 3489214 w 3489214"/>
              <a:gd name="connsiteY2" fmla="*/ 2213265 h 2213265"/>
              <a:gd name="connsiteX3" fmla="*/ 0 w 3489214"/>
              <a:gd name="connsiteY3" fmla="*/ 2213265 h 2213265"/>
            </a:gdLst>
            <a:ahLst/>
            <a:cxnLst>
              <a:cxn ang="0">
                <a:pos x="connsiteX0" y="connsiteY0"/>
              </a:cxn>
              <a:cxn ang="0">
                <a:pos x="connsiteX1" y="connsiteY1"/>
              </a:cxn>
              <a:cxn ang="0">
                <a:pos x="connsiteX2" y="connsiteY2"/>
              </a:cxn>
              <a:cxn ang="0">
                <a:pos x="connsiteX3" y="connsiteY3"/>
              </a:cxn>
            </a:cxnLst>
            <a:rect l="l" t="t" r="r" b="b"/>
            <a:pathLst>
              <a:path w="3489214" h="2213265">
                <a:moveTo>
                  <a:pt x="0" y="0"/>
                </a:moveTo>
                <a:lnTo>
                  <a:pt x="3489214" y="0"/>
                </a:lnTo>
                <a:lnTo>
                  <a:pt x="3489214" y="2213265"/>
                </a:lnTo>
                <a:lnTo>
                  <a:pt x="0" y="2213265"/>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240413455"/>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80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8" name="Picture Placeholder 7"/>
          <p:cNvSpPr>
            <a:spLocks noGrp="1"/>
          </p:cNvSpPr>
          <p:nvPr>
            <p:ph type="pic" sz="quarter" idx="17"/>
          </p:nvPr>
        </p:nvSpPr>
        <p:spPr>
          <a:xfrm>
            <a:off x="4487925" y="2359523"/>
            <a:ext cx="1392588" cy="3421716"/>
          </a:xfrm>
          <a:custGeom>
            <a:avLst/>
            <a:gdLst>
              <a:gd name="connsiteX0" fmla="*/ 0 w 3489214"/>
              <a:gd name="connsiteY0" fmla="*/ 0 h 2213265"/>
              <a:gd name="connsiteX1" fmla="*/ 3489214 w 3489214"/>
              <a:gd name="connsiteY1" fmla="*/ 0 h 2213265"/>
              <a:gd name="connsiteX2" fmla="*/ 3489214 w 3489214"/>
              <a:gd name="connsiteY2" fmla="*/ 2213265 h 2213265"/>
              <a:gd name="connsiteX3" fmla="*/ 0 w 3489214"/>
              <a:gd name="connsiteY3" fmla="*/ 2213265 h 2213265"/>
            </a:gdLst>
            <a:ahLst/>
            <a:cxnLst>
              <a:cxn ang="0">
                <a:pos x="connsiteX0" y="connsiteY0"/>
              </a:cxn>
              <a:cxn ang="0">
                <a:pos x="connsiteX1" y="connsiteY1"/>
              </a:cxn>
              <a:cxn ang="0">
                <a:pos x="connsiteX2" y="connsiteY2"/>
              </a:cxn>
              <a:cxn ang="0">
                <a:pos x="connsiteX3" y="connsiteY3"/>
              </a:cxn>
            </a:cxnLst>
            <a:rect l="l" t="t" r="r" b="b"/>
            <a:pathLst>
              <a:path w="3489214" h="2213265">
                <a:moveTo>
                  <a:pt x="0" y="0"/>
                </a:moveTo>
                <a:lnTo>
                  <a:pt x="3489214" y="0"/>
                </a:lnTo>
                <a:lnTo>
                  <a:pt x="3489214" y="2213265"/>
                </a:lnTo>
                <a:lnTo>
                  <a:pt x="0" y="2213265"/>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
        <p:nvSpPr>
          <p:cNvPr id="5" name="Shape 1120"/>
          <p:cNvSpPr/>
          <p:nvPr userDrawn="1"/>
        </p:nvSpPr>
        <p:spPr>
          <a:xfrm>
            <a:off x="5725198" y="0"/>
            <a:ext cx="3143251" cy="7772400"/>
          </a:xfrm>
          <a:prstGeom prst="rect">
            <a:avLst/>
          </a:prstGeom>
          <a:solidFill>
            <a:srgbClr val="F2F2F2"/>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12" name="Picture Placeholder 11"/>
          <p:cNvSpPr>
            <a:spLocks noGrp="1"/>
          </p:cNvSpPr>
          <p:nvPr>
            <p:ph type="pic" sz="quarter" idx="19"/>
          </p:nvPr>
        </p:nvSpPr>
        <p:spPr>
          <a:xfrm>
            <a:off x="791993" y="992674"/>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151636258"/>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38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2" name="Picture Placeholder 11"/>
          <p:cNvSpPr>
            <a:spLocks noGrp="1"/>
          </p:cNvSpPr>
          <p:nvPr>
            <p:ph type="pic" sz="quarter" idx="19"/>
          </p:nvPr>
        </p:nvSpPr>
        <p:spPr>
          <a:xfrm>
            <a:off x="791993" y="992674"/>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7" name="Shape 1425"/>
          <p:cNvSpPr/>
          <p:nvPr userDrawn="1"/>
        </p:nvSpPr>
        <p:spPr>
          <a:xfrm>
            <a:off x="3709416" y="0"/>
            <a:ext cx="3143251" cy="7772400"/>
          </a:xfrm>
          <a:prstGeom prst="rect">
            <a:avLst/>
          </a:prstGeom>
          <a:solidFill>
            <a:srgbClr val="F7F7F7"/>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9" name="Shape 1431"/>
          <p:cNvSpPr/>
          <p:nvPr userDrawn="1"/>
        </p:nvSpPr>
        <p:spPr>
          <a:xfrm>
            <a:off x="7676773" y="1507860"/>
            <a:ext cx="1645026" cy="4778589"/>
          </a:xfrm>
          <a:custGeom>
            <a:avLst/>
            <a:gdLst/>
            <a:ahLst/>
            <a:cxnLst>
              <a:cxn ang="0">
                <a:pos x="wd2" y="hd2"/>
              </a:cxn>
              <a:cxn ang="5400000">
                <a:pos x="wd2" y="hd2"/>
              </a:cxn>
              <a:cxn ang="10800000">
                <a:pos x="wd2" y="hd2"/>
              </a:cxn>
              <a:cxn ang="16200000">
                <a:pos x="wd2" y="hd2"/>
              </a:cxn>
            </a:cxnLst>
            <a:rect l="0" t="0" r="r" b="b"/>
            <a:pathLst>
              <a:path w="21600" h="21600" extrusionOk="0">
                <a:moveTo>
                  <a:pt x="18169" y="0"/>
                </a:moveTo>
                <a:lnTo>
                  <a:pt x="3509" y="0"/>
                </a:lnTo>
                <a:cubicBezTo>
                  <a:pt x="1248" y="0"/>
                  <a:pt x="0" y="717"/>
                  <a:pt x="0" y="1623"/>
                </a:cubicBezTo>
                <a:lnTo>
                  <a:pt x="0" y="19941"/>
                </a:lnTo>
                <a:cubicBezTo>
                  <a:pt x="0" y="20953"/>
                  <a:pt x="1661" y="21600"/>
                  <a:pt x="3509" y="21600"/>
                </a:cubicBezTo>
                <a:lnTo>
                  <a:pt x="18169" y="21600"/>
                </a:lnTo>
                <a:cubicBezTo>
                  <a:pt x="20139" y="21600"/>
                  <a:pt x="21600" y="20848"/>
                  <a:pt x="21600" y="19941"/>
                </a:cubicBezTo>
                <a:lnTo>
                  <a:pt x="21600" y="1623"/>
                </a:lnTo>
                <a:cubicBezTo>
                  <a:pt x="21600" y="717"/>
                  <a:pt x="20308" y="0"/>
                  <a:pt x="18169" y="0"/>
                </a:cubicBezTo>
                <a:close/>
              </a:path>
            </a:pathLst>
          </a:custGeom>
          <a:solidFill>
            <a:srgbClr val="DCDEE0"/>
          </a:solidFill>
          <a:ln w="12700">
            <a:miter lim="400000"/>
          </a:ln>
          <a:effectLst>
            <a:outerShdw blurRad="25400" dist="25400" dir="5400000" rotWithShape="0">
              <a:srgbClr val="000000">
                <a:alpha val="50000"/>
              </a:srgbClr>
            </a:outerShdw>
          </a:effectLst>
        </p:spPr>
        <p:txBody>
          <a:bodyPr lIns="15716" tIns="15716" rIns="15716" bIns="15716" anchor="ctr"/>
          <a:lstStyle/>
          <a:p>
            <a:pPr algn="ctr">
              <a:lnSpc>
                <a:spcPct val="100000"/>
              </a:lnSpc>
              <a:defRPr sz="3200">
                <a:solidFill>
                  <a:srgbClr val="FFFFFF"/>
                </a:solidFill>
                <a:latin typeface="Helvetica Light"/>
                <a:ea typeface="Helvetica Light"/>
                <a:cs typeface="Helvetica Light"/>
                <a:sym typeface="Helvetica Light"/>
              </a:defRPr>
            </a:pPr>
            <a:endParaRPr sz="1320"/>
          </a:p>
        </p:txBody>
      </p:sp>
      <p:sp>
        <p:nvSpPr>
          <p:cNvPr id="10" name="Shape 1432"/>
          <p:cNvSpPr/>
          <p:nvPr userDrawn="1"/>
        </p:nvSpPr>
        <p:spPr>
          <a:xfrm>
            <a:off x="8883795" y="1485952"/>
            <a:ext cx="139984" cy="25341"/>
          </a:xfrm>
          <a:custGeom>
            <a:avLst/>
            <a:gdLst/>
            <a:ahLst/>
            <a:cxnLst>
              <a:cxn ang="0">
                <a:pos x="wd2" y="hd2"/>
              </a:cxn>
              <a:cxn ang="5400000">
                <a:pos x="wd2" y="hd2"/>
              </a:cxn>
              <a:cxn ang="10800000">
                <a:pos x="wd2" y="hd2"/>
              </a:cxn>
              <a:cxn ang="16200000">
                <a:pos x="wd2" y="hd2"/>
              </a:cxn>
            </a:cxnLst>
            <a:rect l="0" t="0" r="r" b="b"/>
            <a:pathLst>
              <a:path w="21600" h="21600" extrusionOk="0">
                <a:moveTo>
                  <a:pt x="20661" y="0"/>
                </a:moveTo>
                <a:lnTo>
                  <a:pt x="940" y="0"/>
                </a:lnTo>
                <a:lnTo>
                  <a:pt x="0" y="7201"/>
                </a:lnTo>
                <a:lnTo>
                  <a:pt x="0" y="21600"/>
                </a:lnTo>
                <a:lnTo>
                  <a:pt x="21600" y="21600"/>
                </a:lnTo>
                <a:lnTo>
                  <a:pt x="21600" y="7201"/>
                </a:lnTo>
                <a:cubicBezTo>
                  <a:pt x="21600" y="7201"/>
                  <a:pt x="20661" y="0"/>
                  <a:pt x="20661" y="0"/>
                </a:cubicBezTo>
                <a:close/>
              </a:path>
            </a:pathLst>
          </a:custGeom>
          <a:solidFill>
            <a:srgbClr val="53585F"/>
          </a:solidFill>
          <a:ln w="12700">
            <a:miter lim="400000"/>
          </a:ln>
        </p:spPr>
        <p:txBody>
          <a:bodyPr lIns="15716" tIns="15716" rIns="15716" bIns="15716" anchor="ctr"/>
          <a:lstStyle/>
          <a:p>
            <a:pPr algn="ctr" defTabSz="188595">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38"/>
          </a:p>
        </p:txBody>
      </p:sp>
      <p:sp>
        <p:nvSpPr>
          <p:cNvPr id="11" name="Shape 1433"/>
          <p:cNvSpPr/>
          <p:nvPr userDrawn="1"/>
        </p:nvSpPr>
        <p:spPr>
          <a:xfrm>
            <a:off x="8394166" y="1877989"/>
            <a:ext cx="210236" cy="59101"/>
          </a:xfrm>
          <a:prstGeom prst="roundRect">
            <a:avLst>
              <a:gd name="adj" fmla="val 50000"/>
            </a:avLst>
          </a:prstGeom>
          <a:solidFill>
            <a:srgbClr val="53585F"/>
          </a:solidFill>
          <a:ln w="12700">
            <a:miter lim="400000"/>
          </a:ln>
        </p:spPr>
        <p:txBody>
          <a:bodyPr lIns="15716" tIns="15716" rIns="15716" bIns="15716" anchor="ctr"/>
          <a:lstStyle/>
          <a:p>
            <a:pPr>
              <a:lnSpc>
                <a:spcPct val="100000"/>
              </a:lnSpc>
              <a:defRPr sz="8000" i="1" spc="400">
                <a:solidFill>
                  <a:srgbClr val="53585F"/>
                </a:solidFill>
                <a:latin typeface="Open Sans"/>
                <a:ea typeface="Open Sans"/>
                <a:cs typeface="Open Sans"/>
                <a:sym typeface="Open Sans"/>
              </a:defRPr>
            </a:pPr>
            <a:endParaRPr sz="3300"/>
          </a:p>
        </p:txBody>
      </p:sp>
      <p:sp>
        <p:nvSpPr>
          <p:cNvPr id="13" name="Shape 1434"/>
          <p:cNvSpPr/>
          <p:nvPr userDrawn="1"/>
        </p:nvSpPr>
        <p:spPr>
          <a:xfrm rot="16200000">
            <a:off x="8391246" y="5843798"/>
            <a:ext cx="216080" cy="157293"/>
          </a:xfrm>
          <a:prstGeom prst="ellipse">
            <a:avLst/>
          </a:prstGeom>
          <a:ln w="12700">
            <a:solidFill>
              <a:srgbClr val="808080"/>
            </a:solidFill>
            <a:miter/>
          </a:ln>
        </p:spPr>
        <p:txBody>
          <a:bodyPr lIns="18860" rIns="18860" anchor="ctr"/>
          <a:lstStyle/>
          <a:p>
            <a:pPr algn="ctr" defTabSz="377190">
              <a:defRPr sz="1800">
                <a:solidFill>
                  <a:srgbClr val="FFFFFF"/>
                </a:solidFill>
                <a:latin typeface="Calibri"/>
                <a:ea typeface="Calibri"/>
                <a:cs typeface="Calibri"/>
                <a:sym typeface="Calibri"/>
              </a:defRPr>
            </a:pPr>
            <a:endParaRPr sz="743"/>
          </a:p>
        </p:txBody>
      </p:sp>
      <p:sp>
        <p:nvSpPr>
          <p:cNvPr id="15" name="Picture Placeholder 7"/>
          <p:cNvSpPr>
            <a:spLocks noGrp="1"/>
          </p:cNvSpPr>
          <p:nvPr>
            <p:ph type="pic" sz="quarter" idx="17"/>
          </p:nvPr>
        </p:nvSpPr>
        <p:spPr>
          <a:xfrm>
            <a:off x="7803200" y="2167403"/>
            <a:ext cx="1392588" cy="3419222"/>
          </a:xfrm>
          <a:custGeom>
            <a:avLst/>
            <a:gdLst>
              <a:gd name="connsiteX0" fmla="*/ 0 w 3489214"/>
              <a:gd name="connsiteY0" fmla="*/ 0 h 2213265"/>
              <a:gd name="connsiteX1" fmla="*/ 3489214 w 3489214"/>
              <a:gd name="connsiteY1" fmla="*/ 0 h 2213265"/>
              <a:gd name="connsiteX2" fmla="*/ 3489214 w 3489214"/>
              <a:gd name="connsiteY2" fmla="*/ 2213265 h 2213265"/>
              <a:gd name="connsiteX3" fmla="*/ 0 w 3489214"/>
              <a:gd name="connsiteY3" fmla="*/ 2213265 h 2213265"/>
            </a:gdLst>
            <a:ahLst/>
            <a:cxnLst>
              <a:cxn ang="0">
                <a:pos x="connsiteX0" y="connsiteY0"/>
              </a:cxn>
              <a:cxn ang="0">
                <a:pos x="connsiteX1" y="connsiteY1"/>
              </a:cxn>
              <a:cxn ang="0">
                <a:pos x="connsiteX2" y="connsiteY2"/>
              </a:cxn>
              <a:cxn ang="0">
                <a:pos x="connsiteX3" y="connsiteY3"/>
              </a:cxn>
            </a:cxnLst>
            <a:rect l="l" t="t" r="r" b="b"/>
            <a:pathLst>
              <a:path w="3489214" h="2213265">
                <a:moveTo>
                  <a:pt x="0" y="0"/>
                </a:moveTo>
                <a:lnTo>
                  <a:pt x="3489214" y="0"/>
                </a:lnTo>
                <a:lnTo>
                  <a:pt x="3489214" y="2213265"/>
                </a:lnTo>
                <a:lnTo>
                  <a:pt x="0" y="2213265"/>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292195347"/>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135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2" name="Picture Placeholder 11"/>
          <p:cNvSpPr>
            <a:spLocks noGrp="1"/>
          </p:cNvSpPr>
          <p:nvPr>
            <p:ph type="pic" sz="quarter" idx="19"/>
          </p:nvPr>
        </p:nvSpPr>
        <p:spPr>
          <a:xfrm>
            <a:off x="791993" y="992674"/>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073658991"/>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82_Title Slide">
    <p:spTree>
      <p:nvGrpSpPr>
        <p:cNvPr id="1" name=""/>
        <p:cNvGrpSpPr/>
        <p:nvPr/>
      </p:nvGrpSpPr>
      <p:grpSpPr>
        <a:xfrm>
          <a:off x="0" y="0"/>
          <a:ext cx="0" cy="0"/>
          <a:chOff x="0" y="0"/>
          <a:chExt cx="0" cy="0"/>
        </a:xfrm>
      </p:grpSpPr>
      <p:sp>
        <p:nvSpPr>
          <p:cNvPr id="10" name="Picture Placeholder 9"/>
          <p:cNvSpPr>
            <a:spLocks noGrp="1"/>
          </p:cNvSpPr>
          <p:nvPr>
            <p:ph type="pic" sz="quarter" idx="17"/>
          </p:nvPr>
        </p:nvSpPr>
        <p:spPr>
          <a:xfrm>
            <a:off x="7765337" y="1933686"/>
            <a:ext cx="2293064" cy="4347608"/>
          </a:xfrm>
          <a:custGeom>
            <a:avLst/>
            <a:gdLst>
              <a:gd name="connsiteX0" fmla="*/ 0 w 3489214"/>
              <a:gd name="connsiteY0" fmla="*/ 0 h 2213265"/>
              <a:gd name="connsiteX1" fmla="*/ 3489214 w 3489214"/>
              <a:gd name="connsiteY1" fmla="*/ 0 h 2213265"/>
              <a:gd name="connsiteX2" fmla="*/ 3489214 w 3489214"/>
              <a:gd name="connsiteY2" fmla="*/ 2213265 h 2213265"/>
              <a:gd name="connsiteX3" fmla="*/ 0 w 3489214"/>
              <a:gd name="connsiteY3" fmla="*/ 2213265 h 2213265"/>
            </a:gdLst>
            <a:ahLst/>
            <a:cxnLst>
              <a:cxn ang="0">
                <a:pos x="connsiteX0" y="connsiteY0"/>
              </a:cxn>
              <a:cxn ang="0">
                <a:pos x="connsiteX1" y="connsiteY1"/>
              </a:cxn>
              <a:cxn ang="0">
                <a:pos x="connsiteX2" y="connsiteY2"/>
              </a:cxn>
              <a:cxn ang="0">
                <a:pos x="connsiteX3" y="connsiteY3"/>
              </a:cxn>
            </a:cxnLst>
            <a:rect l="l" t="t" r="r" b="b"/>
            <a:pathLst>
              <a:path w="3489214" h="2213265">
                <a:moveTo>
                  <a:pt x="0" y="0"/>
                </a:moveTo>
                <a:lnTo>
                  <a:pt x="3489214" y="0"/>
                </a:lnTo>
                <a:lnTo>
                  <a:pt x="3489214" y="2213265"/>
                </a:lnTo>
                <a:lnTo>
                  <a:pt x="0" y="2213265"/>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2" name="Picture Placeholder 11"/>
          <p:cNvSpPr>
            <a:spLocks noGrp="1"/>
          </p:cNvSpPr>
          <p:nvPr>
            <p:ph type="pic" sz="quarter" idx="19"/>
          </p:nvPr>
        </p:nvSpPr>
        <p:spPr>
          <a:xfrm>
            <a:off x="791993" y="992674"/>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1" name="Shape 1156"/>
          <p:cNvSpPr/>
          <p:nvPr userDrawn="1"/>
        </p:nvSpPr>
        <p:spPr>
          <a:xfrm>
            <a:off x="3422838" y="1509613"/>
            <a:ext cx="3397294" cy="4753096"/>
          </a:xfrm>
          <a:prstGeom prst="wedgeEllipseCallout">
            <a:avLst>
              <a:gd name="adj1" fmla="val 47882"/>
              <a:gd name="adj2" fmla="val 37401"/>
            </a:avLst>
          </a:prstGeom>
          <a:solidFill>
            <a:srgbClr val="F2F2F2">
              <a:alpha val="47082"/>
            </a:srgbClr>
          </a:solidFill>
          <a:ln w="12700">
            <a:miter lim="400000"/>
          </a:ln>
        </p:spPr>
        <p:txBody>
          <a:bodyPr lIns="18860" rIns="18860"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Tree>
    <p:extLst>
      <p:ext uri="{BB962C8B-B14F-4D97-AF65-F5344CB8AC3E}">
        <p14:creationId xmlns:p14="http://schemas.microsoft.com/office/powerpoint/2010/main" val="29154568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502920" y="1739795"/>
            <a:ext cx="4444207" cy="725064"/>
          </a:xfrm>
        </p:spPr>
        <p:txBody>
          <a:bodyPr anchor="b"/>
          <a:lstStyle>
            <a:lvl1pPr marL="0" indent="0">
              <a:buNone/>
              <a:defRPr sz="2640" b="1"/>
            </a:lvl1pPr>
            <a:lvl2pPr marL="502920" indent="0">
              <a:buNone/>
              <a:defRPr sz="2200" b="1"/>
            </a:lvl2pPr>
            <a:lvl3pPr marL="1005840" indent="0">
              <a:buNone/>
              <a:defRPr sz="1980" b="1"/>
            </a:lvl3pPr>
            <a:lvl4pPr marL="1508760" indent="0">
              <a:buNone/>
              <a:defRPr sz="1760" b="1"/>
            </a:lvl4pPr>
            <a:lvl5pPr marL="2011680" indent="0">
              <a:buNone/>
              <a:defRPr sz="1760" b="1"/>
            </a:lvl5pPr>
            <a:lvl6pPr marL="2514600" indent="0">
              <a:buNone/>
              <a:defRPr sz="1760" b="1"/>
            </a:lvl6pPr>
            <a:lvl7pPr marL="3017520" indent="0">
              <a:buNone/>
              <a:defRPr sz="1760" b="1"/>
            </a:lvl7pPr>
            <a:lvl8pPr marL="3520440" indent="0">
              <a:buNone/>
              <a:defRPr sz="1760" b="1"/>
            </a:lvl8pPr>
            <a:lvl9pPr marL="4023360" indent="0">
              <a:buNone/>
              <a:defRPr sz="1760" b="1"/>
            </a:lvl9pPr>
          </a:lstStyle>
          <a:p>
            <a:pPr lvl="0"/>
            <a:r>
              <a:rPr lang="en-US"/>
              <a:t>Click to edit Master text styles</a:t>
            </a:r>
          </a:p>
        </p:txBody>
      </p:sp>
      <p:sp>
        <p:nvSpPr>
          <p:cNvPr id="4" name="Content Placeholder 3"/>
          <p:cNvSpPr>
            <a:spLocks noGrp="1"/>
          </p:cNvSpPr>
          <p:nvPr>
            <p:ph sz="half" idx="2"/>
          </p:nvPr>
        </p:nvSpPr>
        <p:spPr>
          <a:xfrm>
            <a:off x="502920" y="2464859"/>
            <a:ext cx="4444207" cy="4478126"/>
          </a:xfrm>
        </p:spPr>
        <p:txBody>
          <a:bodyPr/>
          <a:lstStyle>
            <a:lvl1pPr>
              <a:defRPr sz="2640"/>
            </a:lvl1pPr>
            <a:lvl2pPr>
              <a:defRPr sz="2200"/>
            </a:lvl2pPr>
            <a:lvl3pPr>
              <a:defRPr sz="1980"/>
            </a:lvl3pPr>
            <a:lvl4pPr>
              <a:defRPr sz="1760"/>
            </a:lvl4pPr>
            <a:lvl5pPr>
              <a:defRPr sz="1760"/>
            </a:lvl5pPr>
            <a:lvl6pPr>
              <a:defRPr sz="1760"/>
            </a:lvl6pPr>
            <a:lvl7pPr>
              <a:defRPr sz="1760"/>
            </a:lvl7pPr>
            <a:lvl8pPr>
              <a:defRPr sz="1760"/>
            </a:lvl8pPr>
            <a:lvl9pPr>
              <a:defRPr sz="176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109528" y="1739795"/>
            <a:ext cx="4445953" cy="725064"/>
          </a:xfrm>
        </p:spPr>
        <p:txBody>
          <a:bodyPr anchor="b"/>
          <a:lstStyle>
            <a:lvl1pPr marL="0" indent="0">
              <a:buNone/>
              <a:defRPr sz="2640" b="1"/>
            </a:lvl1pPr>
            <a:lvl2pPr marL="502920" indent="0">
              <a:buNone/>
              <a:defRPr sz="2200" b="1"/>
            </a:lvl2pPr>
            <a:lvl3pPr marL="1005840" indent="0">
              <a:buNone/>
              <a:defRPr sz="1980" b="1"/>
            </a:lvl3pPr>
            <a:lvl4pPr marL="1508760" indent="0">
              <a:buNone/>
              <a:defRPr sz="1760" b="1"/>
            </a:lvl4pPr>
            <a:lvl5pPr marL="2011680" indent="0">
              <a:buNone/>
              <a:defRPr sz="1760" b="1"/>
            </a:lvl5pPr>
            <a:lvl6pPr marL="2514600" indent="0">
              <a:buNone/>
              <a:defRPr sz="1760" b="1"/>
            </a:lvl6pPr>
            <a:lvl7pPr marL="3017520" indent="0">
              <a:buNone/>
              <a:defRPr sz="1760" b="1"/>
            </a:lvl7pPr>
            <a:lvl8pPr marL="3520440" indent="0">
              <a:buNone/>
              <a:defRPr sz="1760" b="1"/>
            </a:lvl8pPr>
            <a:lvl9pPr marL="4023360" indent="0">
              <a:buNone/>
              <a:defRPr sz="1760" b="1"/>
            </a:lvl9pPr>
          </a:lstStyle>
          <a:p>
            <a:pPr lvl="0"/>
            <a:r>
              <a:rPr lang="en-US"/>
              <a:t>Click to edit Master text styles</a:t>
            </a:r>
          </a:p>
        </p:txBody>
      </p:sp>
      <p:sp>
        <p:nvSpPr>
          <p:cNvPr id="6" name="Content Placeholder 5"/>
          <p:cNvSpPr>
            <a:spLocks noGrp="1"/>
          </p:cNvSpPr>
          <p:nvPr>
            <p:ph sz="quarter" idx="4"/>
          </p:nvPr>
        </p:nvSpPr>
        <p:spPr>
          <a:xfrm>
            <a:off x="5109528" y="2464859"/>
            <a:ext cx="4445953" cy="4478126"/>
          </a:xfrm>
        </p:spPr>
        <p:txBody>
          <a:bodyPr/>
          <a:lstStyle>
            <a:lvl1pPr>
              <a:defRPr sz="2640"/>
            </a:lvl1pPr>
            <a:lvl2pPr>
              <a:defRPr sz="2200"/>
            </a:lvl2pPr>
            <a:lvl3pPr>
              <a:defRPr sz="1980"/>
            </a:lvl3pPr>
            <a:lvl4pPr>
              <a:defRPr sz="1760"/>
            </a:lvl4pPr>
            <a:lvl5pPr>
              <a:defRPr sz="1760"/>
            </a:lvl5pPr>
            <a:lvl6pPr>
              <a:defRPr sz="1760"/>
            </a:lvl6pPr>
            <a:lvl7pPr>
              <a:defRPr sz="1760"/>
            </a:lvl7pPr>
            <a:lvl8pPr>
              <a:defRPr sz="1760"/>
            </a:lvl8pPr>
            <a:lvl9pPr>
              <a:defRPr sz="176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defTabSz="1005840">
              <a:defRPr/>
            </a:lvl1pPr>
          </a:lstStyle>
          <a:p>
            <a:fld id="{940953F8-CDC8-47A2-AD89-46C1733D58D9}" type="datetime1">
              <a:rPr lang="en-US" altLang="es-PY"/>
              <a:pPr/>
              <a:t>15-03-2017</a:t>
            </a:fld>
            <a:endParaRPr lang="en-US" altLang="es-PY"/>
          </a:p>
        </p:txBody>
      </p:sp>
      <p:sp>
        <p:nvSpPr>
          <p:cNvPr id="8" name="Footer Placeholder 4"/>
          <p:cNvSpPr>
            <a:spLocks noGrp="1"/>
          </p:cNvSpPr>
          <p:nvPr>
            <p:ph type="ftr" sz="quarter" idx="11"/>
          </p:nvPr>
        </p:nvSpPr>
        <p:spPr/>
        <p:txBody>
          <a:bodyPr/>
          <a:lstStyle>
            <a:lvl1pPr defTabSz="1005840">
              <a:defRPr/>
            </a:lvl1pPr>
          </a:lstStyle>
          <a:p>
            <a:pPr>
              <a:defRPr/>
            </a:pPr>
            <a:endParaRPr lang="en-US"/>
          </a:p>
        </p:txBody>
      </p:sp>
      <p:sp>
        <p:nvSpPr>
          <p:cNvPr id="9" name="Slide Number Placeholder 5"/>
          <p:cNvSpPr>
            <a:spLocks noGrp="1"/>
          </p:cNvSpPr>
          <p:nvPr>
            <p:ph type="sldNum" sz="quarter" idx="12"/>
          </p:nvPr>
        </p:nvSpPr>
        <p:spPr/>
        <p:txBody>
          <a:bodyPr/>
          <a:lstStyle>
            <a:lvl1pPr defTabSz="1005840">
              <a:defRPr/>
            </a:lvl1pPr>
          </a:lstStyle>
          <a:p>
            <a:fld id="{DD42D775-51BC-46D5-8529-C4A77EFBD837}" type="slidenum">
              <a:rPr lang="en-US" altLang="es-PY"/>
              <a:pPr/>
              <a:t>‹#›</a:t>
            </a:fld>
            <a:endParaRPr lang="en-US" altLang="es-PY"/>
          </a:p>
        </p:txBody>
      </p:sp>
    </p:spTree>
    <p:extLst>
      <p:ext uri="{BB962C8B-B14F-4D97-AF65-F5344CB8AC3E}">
        <p14:creationId xmlns:p14="http://schemas.microsoft.com/office/powerpoint/2010/main" val="2190641992"/>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125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2" name="Picture Placeholder 11"/>
          <p:cNvSpPr>
            <a:spLocks noGrp="1"/>
          </p:cNvSpPr>
          <p:nvPr>
            <p:ph type="pic" sz="quarter" idx="19"/>
          </p:nvPr>
        </p:nvSpPr>
        <p:spPr>
          <a:xfrm>
            <a:off x="791993" y="992674"/>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8" name="Shape 1563"/>
          <p:cNvSpPr/>
          <p:nvPr/>
        </p:nvSpPr>
        <p:spPr>
          <a:xfrm rot="5402536">
            <a:off x="3413513" y="2930146"/>
            <a:ext cx="4425165" cy="2199975"/>
          </a:xfrm>
          <a:prstGeom prst="roundRect">
            <a:avLst>
              <a:gd name="adj" fmla="val 10479"/>
            </a:avLst>
          </a:prstGeom>
          <a:solidFill>
            <a:srgbClr val="DCDEE0"/>
          </a:solidFill>
          <a:ln w="12700" cap="flat">
            <a:noFill/>
            <a:miter lim="400000"/>
          </a:ln>
          <a:effectLst>
            <a:outerShdw blurRad="25400" dist="25400" dir="5400000" rotWithShape="0">
              <a:srgbClr val="000000">
                <a:alpha val="50000"/>
              </a:srgbClr>
            </a:outerShdw>
          </a:effectLst>
        </p:spPr>
        <p:txBody>
          <a:bodyPr wrap="square" lIns="20955" tIns="20955" rIns="20955" bIns="20955" numCol="1" anchor="ctr">
            <a:noAutofit/>
          </a:bodyPr>
          <a:lstStyle/>
          <a:p>
            <a:pPr algn="ctr">
              <a:lnSpc>
                <a:spcPct val="100000"/>
              </a:lnSpc>
              <a:defRPr sz="3200">
                <a:solidFill>
                  <a:srgbClr val="FFFFFF"/>
                </a:solidFill>
                <a:latin typeface="Helvetica Light"/>
                <a:ea typeface="Helvetica Light"/>
                <a:cs typeface="Helvetica Light"/>
                <a:sym typeface="Helvetica Light"/>
              </a:defRPr>
            </a:pPr>
            <a:endParaRPr sz="1320"/>
          </a:p>
        </p:txBody>
      </p:sp>
      <p:sp>
        <p:nvSpPr>
          <p:cNvPr id="20" name="Shape 1565"/>
          <p:cNvSpPr/>
          <p:nvPr/>
        </p:nvSpPr>
        <p:spPr>
          <a:xfrm rot="2536">
            <a:off x="5554828" y="5909752"/>
            <a:ext cx="140634" cy="193194"/>
          </a:xfrm>
          <a:prstGeom prst="ellipse">
            <a:avLst/>
          </a:prstGeom>
          <a:noFill/>
          <a:ln w="12700" cap="flat">
            <a:solidFill>
              <a:srgbClr val="808080"/>
            </a:solidFill>
            <a:prstDash val="solid"/>
            <a:miter lim="800000"/>
          </a:ln>
          <a:effectLst/>
        </p:spPr>
        <p:txBody>
          <a:bodyPr wrap="square" lIns="18860" tIns="18860" rIns="18860" bIns="18860" numCol="1" anchor="ctr">
            <a:noAutofit/>
          </a:bodyPr>
          <a:lstStyle/>
          <a:p>
            <a:pPr algn="ctr" defTabSz="377190">
              <a:defRPr sz="1800">
                <a:solidFill>
                  <a:srgbClr val="FFFFFF"/>
                </a:solidFill>
                <a:latin typeface="Calibri"/>
                <a:ea typeface="Calibri"/>
                <a:cs typeface="Calibri"/>
                <a:sym typeface="Calibri"/>
              </a:defRPr>
            </a:pPr>
            <a:endParaRPr sz="743"/>
          </a:p>
        </p:txBody>
      </p:sp>
      <p:sp>
        <p:nvSpPr>
          <p:cNvPr id="22" name="Shape 1567"/>
          <p:cNvSpPr/>
          <p:nvPr/>
        </p:nvSpPr>
        <p:spPr>
          <a:xfrm rot="5389867">
            <a:off x="6365851" y="3609603"/>
            <a:ext cx="3460323" cy="1720302"/>
          </a:xfrm>
          <a:prstGeom prst="roundRect">
            <a:avLst>
              <a:gd name="adj" fmla="val 10479"/>
            </a:avLst>
          </a:prstGeom>
          <a:solidFill>
            <a:srgbClr val="DCDEE0"/>
          </a:solidFill>
          <a:ln w="12700" cap="flat">
            <a:noFill/>
            <a:miter lim="400000"/>
          </a:ln>
          <a:effectLst>
            <a:outerShdw blurRad="25400" dist="25400" dir="5400000" rotWithShape="0">
              <a:srgbClr val="000000">
                <a:alpha val="50000"/>
              </a:srgbClr>
            </a:outerShdw>
          </a:effectLst>
        </p:spPr>
        <p:txBody>
          <a:bodyPr wrap="square" lIns="20955" tIns="20955" rIns="20955" bIns="20955" numCol="1" anchor="ctr">
            <a:noAutofit/>
          </a:bodyPr>
          <a:lstStyle/>
          <a:p>
            <a:pPr algn="ctr">
              <a:lnSpc>
                <a:spcPct val="100000"/>
              </a:lnSpc>
              <a:defRPr sz="3200">
                <a:solidFill>
                  <a:srgbClr val="FFFFFF"/>
                </a:solidFill>
                <a:latin typeface="Helvetica Light"/>
                <a:ea typeface="Helvetica Light"/>
                <a:cs typeface="Helvetica Light"/>
                <a:sym typeface="Helvetica Light"/>
              </a:defRPr>
            </a:pPr>
            <a:endParaRPr sz="1320"/>
          </a:p>
        </p:txBody>
      </p:sp>
      <p:sp>
        <p:nvSpPr>
          <p:cNvPr id="24" name="Shape 1569"/>
          <p:cNvSpPr/>
          <p:nvPr/>
        </p:nvSpPr>
        <p:spPr>
          <a:xfrm rot="21589867">
            <a:off x="8044429" y="5939543"/>
            <a:ext cx="109971" cy="151071"/>
          </a:xfrm>
          <a:prstGeom prst="ellipse">
            <a:avLst/>
          </a:prstGeom>
          <a:noFill/>
          <a:ln w="12700" cap="flat">
            <a:solidFill>
              <a:srgbClr val="808080"/>
            </a:solidFill>
            <a:prstDash val="solid"/>
            <a:miter lim="800000"/>
          </a:ln>
          <a:effectLst/>
        </p:spPr>
        <p:txBody>
          <a:bodyPr wrap="square" lIns="18860" tIns="18860" rIns="18860" bIns="18860" numCol="1" anchor="ctr">
            <a:noAutofit/>
          </a:bodyPr>
          <a:lstStyle/>
          <a:p>
            <a:pPr algn="ctr" defTabSz="377190">
              <a:defRPr sz="1800">
                <a:solidFill>
                  <a:srgbClr val="FFFFFF"/>
                </a:solidFill>
                <a:latin typeface="Calibri"/>
                <a:ea typeface="Calibri"/>
                <a:cs typeface="Calibri"/>
                <a:sym typeface="Calibri"/>
              </a:defRPr>
            </a:pPr>
            <a:endParaRPr sz="743"/>
          </a:p>
        </p:txBody>
      </p:sp>
      <p:sp>
        <p:nvSpPr>
          <p:cNvPr id="16" name="Picture Placeholder 11"/>
          <p:cNvSpPr>
            <a:spLocks noGrp="1"/>
          </p:cNvSpPr>
          <p:nvPr userDrawn="1">
            <p:ph type="pic" sz="quarter" idx="20"/>
          </p:nvPr>
        </p:nvSpPr>
        <p:spPr>
          <a:xfrm>
            <a:off x="4700931" y="2267317"/>
            <a:ext cx="1855074" cy="3525552"/>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7" name="Picture Placeholder 11"/>
          <p:cNvSpPr>
            <a:spLocks noGrp="1"/>
          </p:cNvSpPr>
          <p:nvPr userDrawn="1">
            <p:ph type="pic" sz="quarter" idx="21"/>
          </p:nvPr>
        </p:nvSpPr>
        <p:spPr>
          <a:xfrm>
            <a:off x="7366619" y="3089095"/>
            <a:ext cx="1458843" cy="2761298"/>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136587550"/>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81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2" name="Picture Placeholder 11"/>
          <p:cNvSpPr>
            <a:spLocks noGrp="1"/>
          </p:cNvSpPr>
          <p:nvPr>
            <p:ph type="pic" sz="quarter" idx="19"/>
          </p:nvPr>
        </p:nvSpPr>
        <p:spPr>
          <a:xfrm>
            <a:off x="791993" y="992674"/>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7" name="Shape 1135"/>
          <p:cNvSpPr/>
          <p:nvPr userDrawn="1"/>
        </p:nvSpPr>
        <p:spPr>
          <a:xfrm>
            <a:off x="4788019" y="0"/>
            <a:ext cx="5270381" cy="7772400"/>
          </a:xfrm>
          <a:prstGeom prst="rect">
            <a:avLst/>
          </a:prstGeom>
          <a:solidFill>
            <a:srgbClr val="F2F2F2"/>
          </a:solidFill>
          <a:ln w="12700">
            <a:miter lim="400000"/>
          </a:ln>
        </p:spPr>
        <p:txBody>
          <a:bodyPr lIns="20955" tIns="20955" rIns="20955" bIns="20955"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13" name="Picture Placeholder 12"/>
          <p:cNvSpPr>
            <a:spLocks noGrp="1"/>
          </p:cNvSpPr>
          <p:nvPr>
            <p:ph type="pic" sz="quarter" idx="17"/>
          </p:nvPr>
        </p:nvSpPr>
        <p:spPr>
          <a:xfrm>
            <a:off x="3835489" y="2848618"/>
            <a:ext cx="1798684" cy="2470837"/>
          </a:xfrm>
          <a:custGeom>
            <a:avLst/>
            <a:gdLst>
              <a:gd name="connsiteX0" fmla="*/ 1856111 w 2180223"/>
              <a:gd name="connsiteY0" fmla="*/ 1 h 2180150"/>
              <a:gd name="connsiteX1" fmla="*/ 2179838 w 2180223"/>
              <a:gd name="connsiteY1" fmla="*/ 323352 h 2180150"/>
              <a:gd name="connsiteX2" fmla="*/ 2180223 w 2180223"/>
              <a:gd name="connsiteY2" fmla="*/ 1856049 h 2180150"/>
              <a:gd name="connsiteX3" fmla="*/ 1856659 w 2180223"/>
              <a:gd name="connsiteY3" fmla="*/ 2179765 h 2180150"/>
              <a:gd name="connsiteX4" fmla="*/ 323911 w 2180223"/>
              <a:gd name="connsiteY4" fmla="*/ 2180150 h 2180150"/>
              <a:gd name="connsiteX5" fmla="*/ 386 w 2180223"/>
              <a:gd name="connsiteY5" fmla="*/ 1856597 h 2180150"/>
              <a:gd name="connsiteX6" fmla="*/ 1 w 2180223"/>
              <a:gd name="connsiteY6" fmla="*/ 323900 h 2180150"/>
              <a:gd name="connsiteX7" fmla="*/ 323363 w 2180223"/>
              <a:gd name="connsiteY7" fmla="*/ 386 h 2180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0223" h="2180150">
                <a:moveTo>
                  <a:pt x="1856111" y="1"/>
                </a:moveTo>
                <a:cubicBezTo>
                  <a:pt x="2034737" y="-44"/>
                  <a:pt x="2179793" y="144732"/>
                  <a:pt x="2179838" y="323352"/>
                </a:cubicBezTo>
                <a:lnTo>
                  <a:pt x="2180223" y="1856049"/>
                </a:lnTo>
                <a:cubicBezTo>
                  <a:pt x="2180268" y="2034668"/>
                  <a:pt x="2035284" y="2179720"/>
                  <a:pt x="1856659" y="2179765"/>
                </a:cubicBezTo>
                <a:lnTo>
                  <a:pt x="323911" y="2180150"/>
                </a:lnTo>
                <a:cubicBezTo>
                  <a:pt x="145285" y="2180195"/>
                  <a:pt x="431" y="2035216"/>
                  <a:pt x="386" y="1856597"/>
                </a:cubicBezTo>
                <a:lnTo>
                  <a:pt x="1" y="323900"/>
                </a:lnTo>
                <a:cubicBezTo>
                  <a:pt x="-44" y="145280"/>
                  <a:pt x="144737" y="431"/>
                  <a:pt x="323363" y="386"/>
                </a:cubicBezTo>
                <a:close/>
              </a:path>
            </a:pathLst>
          </a:custGeom>
          <a:ln w="76200">
            <a:solidFill>
              <a:schemeClr val="tx1"/>
            </a:solidFill>
          </a:ln>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091788382"/>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123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2" name="Picture Placeholder 11"/>
          <p:cNvSpPr>
            <a:spLocks noGrp="1"/>
          </p:cNvSpPr>
          <p:nvPr>
            <p:ph type="pic" sz="quarter" idx="19"/>
          </p:nvPr>
        </p:nvSpPr>
        <p:spPr>
          <a:xfrm>
            <a:off x="791993" y="992674"/>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0" name="Picture Placeholder 12"/>
          <p:cNvSpPr>
            <a:spLocks noGrp="1"/>
          </p:cNvSpPr>
          <p:nvPr>
            <p:ph type="pic" sz="quarter" idx="20"/>
          </p:nvPr>
        </p:nvSpPr>
        <p:spPr>
          <a:xfrm>
            <a:off x="7670697" y="3234649"/>
            <a:ext cx="1276737" cy="1753842"/>
          </a:xfrm>
          <a:custGeom>
            <a:avLst/>
            <a:gdLst>
              <a:gd name="connsiteX0" fmla="*/ 1856111 w 2180223"/>
              <a:gd name="connsiteY0" fmla="*/ 1 h 2180150"/>
              <a:gd name="connsiteX1" fmla="*/ 2179838 w 2180223"/>
              <a:gd name="connsiteY1" fmla="*/ 323352 h 2180150"/>
              <a:gd name="connsiteX2" fmla="*/ 2180223 w 2180223"/>
              <a:gd name="connsiteY2" fmla="*/ 1856049 h 2180150"/>
              <a:gd name="connsiteX3" fmla="*/ 1856659 w 2180223"/>
              <a:gd name="connsiteY3" fmla="*/ 2179765 h 2180150"/>
              <a:gd name="connsiteX4" fmla="*/ 323911 w 2180223"/>
              <a:gd name="connsiteY4" fmla="*/ 2180150 h 2180150"/>
              <a:gd name="connsiteX5" fmla="*/ 386 w 2180223"/>
              <a:gd name="connsiteY5" fmla="*/ 1856597 h 2180150"/>
              <a:gd name="connsiteX6" fmla="*/ 1 w 2180223"/>
              <a:gd name="connsiteY6" fmla="*/ 323900 h 2180150"/>
              <a:gd name="connsiteX7" fmla="*/ 323363 w 2180223"/>
              <a:gd name="connsiteY7" fmla="*/ 386 h 2180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0223" h="2180150">
                <a:moveTo>
                  <a:pt x="1856111" y="1"/>
                </a:moveTo>
                <a:cubicBezTo>
                  <a:pt x="2034737" y="-44"/>
                  <a:pt x="2179793" y="144732"/>
                  <a:pt x="2179838" y="323352"/>
                </a:cubicBezTo>
                <a:lnTo>
                  <a:pt x="2180223" y="1856049"/>
                </a:lnTo>
                <a:cubicBezTo>
                  <a:pt x="2180268" y="2034668"/>
                  <a:pt x="2035284" y="2179720"/>
                  <a:pt x="1856659" y="2179765"/>
                </a:cubicBezTo>
                <a:lnTo>
                  <a:pt x="323911" y="2180150"/>
                </a:lnTo>
                <a:cubicBezTo>
                  <a:pt x="145285" y="2180195"/>
                  <a:pt x="431" y="2035216"/>
                  <a:pt x="386" y="1856597"/>
                </a:cubicBezTo>
                <a:lnTo>
                  <a:pt x="1" y="323900"/>
                </a:lnTo>
                <a:cubicBezTo>
                  <a:pt x="-44" y="145280"/>
                  <a:pt x="144737" y="431"/>
                  <a:pt x="323363" y="386"/>
                </a:cubicBezTo>
                <a:close/>
              </a:path>
            </a:pathLst>
          </a:custGeom>
          <a:ln w="76200">
            <a:solidFill>
              <a:srgbClr val="53585F"/>
            </a:solidFill>
          </a:ln>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
        <p:nvSpPr>
          <p:cNvPr id="21" name="Picture Placeholder 12"/>
          <p:cNvSpPr>
            <a:spLocks noGrp="1"/>
          </p:cNvSpPr>
          <p:nvPr>
            <p:ph type="pic" sz="quarter" idx="21"/>
          </p:nvPr>
        </p:nvSpPr>
        <p:spPr>
          <a:xfrm>
            <a:off x="8465701" y="2771668"/>
            <a:ext cx="1178405" cy="1618765"/>
          </a:xfrm>
          <a:custGeom>
            <a:avLst/>
            <a:gdLst>
              <a:gd name="connsiteX0" fmla="*/ 1856111 w 2180223"/>
              <a:gd name="connsiteY0" fmla="*/ 1 h 2180150"/>
              <a:gd name="connsiteX1" fmla="*/ 2179838 w 2180223"/>
              <a:gd name="connsiteY1" fmla="*/ 323352 h 2180150"/>
              <a:gd name="connsiteX2" fmla="*/ 2180223 w 2180223"/>
              <a:gd name="connsiteY2" fmla="*/ 1856049 h 2180150"/>
              <a:gd name="connsiteX3" fmla="*/ 1856659 w 2180223"/>
              <a:gd name="connsiteY3" fmla="*/ 2179765 h 2180150"/>
              <a:gd name="connsiteX4" fmla="*/ 323911 w 2180223"/>
              <a:gd name="connsiteY4" fmla="*/ 2180150 h 2180150"/>
              <a:gd name="connsiteX5" fmla="*/ 386 w 2180223"/>
              <a:gd name="connsiteY5" fmla="*/ 1856597 h 2180150"/>
              <a:gd name="connsiteX6" fmla="*/ 1 w 2180223"/>
              <a:gd name="connsiteY6" fmla="*/ 323900 h 2180150"/>
              <a:gd name="connsiteX7" fmla="*/ 323363 w 2180223"/>
              <a:gd name="connsiteY7" fmla="*/ 386 h 2180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0223" h="2180150">
                <a:moveTo>
                  <a:pt x="1856111" y="1"/>
                </a:moveTo>
                <a:cubicBezTo>
                  <a:pt x="2034737" y="-44"/>
                  <a:pt x="2179793" y="144732"/>
                  <a:pt x="2179838" y="323352"/>
                </a:cubicBezTo>
                <a:lnTo>
                  <a:pt x="2180223" y="1856049"/>
                </a:lnTo>
                <a:cubicBezTo>
                  <a:pt x="2180268" y="2034668"/>
                  <a:pt x="2035284" y="2179720"/>
                  <a:pt x="1856659" y="2179765"/>
                </a:cubicBezTo>
                <a:lnTo>
                  <a:pt x="323911" y="2180150"/>
                </a:lnTo>
                <a:cubicBezTo>
                  <a:pt x="145285" y="2180195"/>
                  <a:pt x="431" y="2035216"/>
                  <a:pt x="386" y="1856597"/>
                </a:cubicBezTo>
                <a:lnTo>
                  <a:pt x="1" y="323900"/>
                </a:lnTo>
                <a:cubicBezTo>
                  <a:pt x="-44" y="145280"/>
                  <a:pt x="144737" y="431"/>
                  <a:pt x="323363" y="386"/>
                </a:cubicBezTo>
                <a:close/>
              </a:path>
            </a:pathLst>
          </a:custGeom>
          <a:ln w="76200">
            <a:solidFill>
              <a:srgbClr val="53585F"/>
            </a:solidFill>
          </a:ln>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857084499"/>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124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2" name="Picture Placeholder 11"/>
          <p:cNvSpPr>
            <a:spLocks noGrp="1"/>
          </p:cNvSpPr>
          <p:nvPr>
            <p:ph type="pic" sz="quarter" idx="19"/>
          </p:nvPr>
        </p:nvSpPr>
        <p:spPr>
          <a:xfrm>
            <a:off x="791993" y="992674"/>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8" name="Shape 1414"/>
          <p:cNvSpPr/>
          <p:nvPr/>
        </p:nvSpPr>
        <p:spPr>
          <a:xfrm rot="10799137">
            <a:off x="5842894" y="3290067"/>
            <a:ext cx="74836" cy="256992"/>
          </a:xfrm>
          <a:custGeom>
            <a:avLst/>
            <a:gdLst/>
            <a:ahLst/>
            <a:cxnLst>
              <a:cxn ang="0">
                <a:pos x="wd2" y="hd2"/>
              </a:cxn>
              <a:cxn ang="5400000">
                <a:pos x="wd2" y="hd2"/>
              </a:cxn>
              <a:cxn ang="10800000">
                <a:pos x="wd2" y="hd2"/>
              </a:cxn>
              <a:cxn ang="16200000">
                <a:pos x="wd2" y="hd2"/>
              </a:cxn>
            </a:cxnLst>
            <a:rect l="0" t="0" r="r" b="b"/>
            <a:pathLst>
              <a:path w="21600" h="21600" extrusionOk="0">
                <a:moveTo>
                  <a:pt x="7201" y="3"/>
                </a:moveTo>
                <a:lnTo>
                  <a:pt x="7201" y="0"/>
                </a:lnTo>
                <a:lnTo>
                  <a:pt x="0" y="939"/>
                </a:lnTo>
                <a:lnTo>
                  <a:pt x="0" y="20643"/>
                </a:lnTo>
                <a:lnTo>
                  <a:pt x="7201" y="21581"/>
                </a:lnTo>
                <a:lnTo>
                  <a:pt x="7201" y="21600"/>
                </a:lnTo>
                <a:lnTo>
                  <a:pt x="21600" y="21600"/>
                </a:lnTo>
                <a:lnTo>
                  <a:pt x="21600" y="3"/>
                </a:lnTo>
                <a:cubicBezTo>
                  <a:pt x="21600" y="3"/>
                  <a:pt x="7201" y="3"/>
                  <a:pt x="7201" y="3"/>
                </a:cubicBezTo>
                <a:close/>
              </a:path>
            </a:pathLst>
          </a:custGeom>
          <a:solidFill>
            <a:srgbClr val="53585F"/>
          </a:solidFill>
          <a:ln w="12700" cap="flat">
            <a:noFill/>
            <a:miter lim="400000"/>
          </a:ln>
          <a:effectLst/>
        </p:spPr>
        <p:txBody>
          <a:bodyPr wrap="square" lIns="15716" tIns="15716" rIns="15716" bIns="15716" numCol="1" anchor="ctr">
            <a:noAutofit/>
          </a:bodyPr>
          <a:lstStyle/>
          <a:p>
            <a:pPr algn="ctr" defTabSz="188595">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38"/>
          </a:p>
        </p:txBody>
      </p:sp>
      <p:sp>
        <p:nvSpPr>
          <p:cNvPr id="9" name="Shape 1415"/>
          <p:cNvSpPr/>
          <p:nvPr/>
        </p:nvSpPr>
        <p:spPr>
          <a:xfrm rot="10779875">
            <a:off x="5646296" y="4115796"/>
            <a:ext cx="62515" cy="214682"/>
          </a:xfrm>
          <a:custGeom>
            <a:avLst/>
            <a:gdLst/>
            <a:ahLst/>
            <a:cxnLst>
              <a:cxn ang="0">
                <a:pos x="wd2" y="hd2"/>
              </a:cxn>
              <a:cxn ang="5400000">
                <a:pos x="wd2" y="hd2"/>
              </a:cxn>
              <a:cxn ang="10800000">
                <a:pos x="wd2" y="hd2"/>
              </a:cxn>
              <a:cxn ang="16200000">
                <a:pos x="wd2" y="hd2"/>
              </a:cxn>
            </a:cxnLst>
            <a:rect l="0" t="0" r="r" b="b"/>
            <a:pathLst>
              <a:path w="21600" h="21600" extrusionOk="0">
                <a:moveTo>
                  <a:pt x="7201" y="3"/>
                </a:moveTo>
                <a:lnTo>
                  <a:pt x="7201" y="0"/>
                </a:lnTo>
                <a:lnTo>
                  <a:pt x="0" y="939"/>
                </a:lnTo>
                <a:lnTo>
                  <a:pt x="0" y="20643"/>
                </a:lnTo>
                <a:lnTo>
                  <a:pt x="7201" y="21581"/>
                </a:lnTo>
                <a:lnTo>
                  <a:pt x="7201" y="21600"/>
                </a:lnTo>
                <a:lnTo>
                  <a:pt x="21600" y="21600"/>
                </a:lnTo>
                <a:lnTo>
                  <a:pt x="21600" y="3"/>
                </a:lnTo>
                <a:cubicBezTo>
                  <a:pt x="21600" y="3"/>
                  <a:pt x="7201" y="3"/>
                  <a:pt x="7201" y="3"/>
                </a:cubicBezTo>
                <a:close/>
              </a:path>
            </a:pathLst>
          </a:custGeom>
          <a:solidFill>
            <a:srgbClr val="53585F"/>
          </a:solidFill>
          <a:ln w="12700" cap="flat">
            <a:noFill/>
            <a:miter lim="400000"/>
          </a:ln>
          <a:effectLst/>
        </p:spPr>
        <p:txBody>
          <a:bodyPr wrap="square" lIns="15716" tIns="15716" rIns="15716" bIns="15716" numCol="1" anchor="ctr">
            <a:noAutofit/>
          </a:bodyPr>
          <a:lstStyle/>
          <a:p>
            <a:pPr algn="ctr" defTabSz="188595">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38"/>
          </a:p>
        </p:txBody>
      </p:sp>
      <p:sp>
        <p:nvSpPr>
          <p:cNvPr id="10" name="Shape 1416"/>
          <p:cNvSpPr/>
          <p:nvPr/>
        </p:nvSpPr>
        <p:spPr>
          <a:xfrm>
            <a:off x="4042497" y="2277230"/>
            <a:ext cx="1505376" cy="3891947"/>
          </a:xfrm>
          <a:prstGeom prst="roundRect">
            <a:avLst>
              <a:gd name="adj" fmla="val 19538"/>
            </a:avLst>
          </a:prstGeom>
          <a:solidFill>
            <a:srgbClr val="DCDEE0"/>
          </a:solidFill>
          <a:ln w="12700" cap="flat">
            <a:noFill/>
            <a:miter lim="400000"/>
          </a:ln>
          <a:effectLst>
            <a:outerShdw blurRad="25400" dist="25400" dir="5400000" rotWithShape="0">
              <a:srgbClr val="000000">
                <a:alpha val="50000"/>
              </a:srgbClr>
            </a:outerShdw>
          </a:effectLst>
        </p:spPr>
        <p:txBody>
          <a:bodyPr wrap="square" lIns="15716" tIns="15716" rIns="15716" bIns="15716" numCol="1" anchor="ctr">
            <a:noAutofit/>
          </a:bodyPr>
          <a:lstStyle/>
          <a:p>
            <a:pPr algn="ctr">
              <a:lnSpc>
                <a:spcPct val="100000"/>
              </a:lnSpc>
              <a:defRPr sz="3200">
                <a:solidFill>
                  <a:schemeClr val="accent3">
                    <a:satOff val="18648"/>
                    <a:lumOff val="5971"/>
                  </a:schemeClr>
                </a:solidFill>
                <a:latin typeface="Helvetica Light"/>
                <a:ea typeface="Helvetica Light"/>
                <a:cs typeface="Helvetica Light"/>
                <a:sym typeface="Helvetica Light"/>
              </a:defRPr>
            </a:pPr>
            <a:endParaRPr sz="1320"/>
          </a:p>
        </p:txBody>
      </p:sp>
      <p:sp>
        <p:nvSpPr>
          <p:cNvPr id="11" name="Shape 1417"/>
          <p:cNvSpPr/>
          <p:nvPr/>
        </p:nvSpPr>
        <p:spPr>
          <a:xfrm rot="21599136">
            <a:off x="3798510" y="2848660"/>
            <a:ext cx="2001129" cy="2749026"/>
          </a:xfrm>
          <a:prstGeom prst="roundRect">
            <a:avLst>
              <a:gd name="adj" fmla="val 14842"/>
            </a:avLst>
          </a:prstGeom>
          <a:solidFill>
            <a:srgbClr val="53585F"/>
          </a:solidFill>
          <a:ln w="12700" cap="flat">
            <a:noFill/>
            <a:miter lim="400000"/>
          </a:ln>
          <a:effectLst/>
        </p:spPr>
        <p:txBody>
          <a:bodyPr wrap="square" lIns="15716" tIns="15716" rIns="15716" bIns="15716" numCol="1" anchor="ctr">
            <a:noAutofit/>
          </a:bodyPr>
          <a:lstStyle/>
          <a:p>
            <a:pPr algn="ctr">
              <a:lnSpc>
                <a:spcPct val="100000"/>
              </a:lnSpc>
              <a:defRPr sz="3200">
                <a:solidFill>
                  <a:schemeClr val="accent3">
                    <a:satOff val="18648"/>
                    <a:lumOff val="5971"/>
                  </a:schemeClr>
                </a:solidFill>
                <a:latin typeface="Helvetica Light"/>
                <a:ea typeface="Helvetica Light"/>
                <a:cs typeface="Helvetica Light"/>
                <a:sym typeface="Helvetica Light"/>
              </a:defRPr>
            </a:pPr>
            <a:endParaRPr sz="1320"/>
          </a:p>
        </p:txBody>
      </p:sp>
      <p:sp>
        <p:nvSpPr>
          <p:cNvPr id="15" name="Picture Placeholder 14"/>
          <p:cNvSpPr>
            <a:spLocks noGrp="1"/>
          </p:cNvSpPr>
          <p:nvPr userDrawn="1">
            <p:ph type="pic" sz="quarter" idx="17"/>
          </p:nvPr>
        </p:nvSpPr>
        <p:spPr>
          <a:xfrm>
            <a:off x="3798333" y="2848314"/>
            <a:ext cx="2001557" cy="2749512"/>
          </a:xfrm>
          <a:custGeom>
            <a:avLst/>
            <a:gdLst>
              <a:gd name="connsiteX0" fmla="*/ 2065462 w 2426130"/>
              <a:gd name="connsiteY0" fmla="*/ 1 h 2426040"/>
              <a:gd name="connsiteX1" fmla="*/ 2425702 w 2426130"/>
              <a:gd name="connsiteY1" fmla="*/ 359822 h 2426040"/>
              <a:gd name="connsiteX2" fmla="*/ 2426130 w 2426130"/>
              <a:gd name="connsiteY2" fmla="*/ 2065385 h 2426040"/>
              <a:gd name="connsiteX3" fmla="*/ 2066072 w 2426130"/>
              <a:gd name="connsiteY3" fmla="*/ 2425612 h 2426040"/>
              <a:gd name="connsiteX4" fmla="*/ 360444 w 2426130"/>
              <a:gd name="connsiteY4" fmla="*/ 2426040 h 2426040"/>
              <a:gd name="connsiteX5" fmla="*/ 429 w 2426130"/>
              <a:gd name="connsiteY5" fmla="*/ 2065995 h 2426040"/>
              <a:gd name="connsiteX6" fmla="*/ 1 w 2426130"/>
              <a:gd name="connsiteY6" fmla="*/ 360431 h 2426040"/>
              <a:gd name="connsiteX7" fmla="*/ 359835 w 2426130"/>
              <a:gd name="connsiteY7" fmla="*/ 429 h 2426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6130" h="2426040">
                <a:moveTo>
                  <a:pt x="2065462" y="1"/>
                </a:moveTo>
                <a:cubicBezTo>
                  <a:pt x="2264235" y="-49"/>
                  <a:pt x="2425652" y="161056"/>
                  <a:pt x="2425702" y="359822"/>
                </a:cubicBezTo>
                <a:lnTo>
                  <a:pt x="2426130" y="2065385"/>
                </a:lnTo>
                <a:cubicBezTo>
                  <a:pt x="2426180" y="2264151"/>
                  <a:pt x="2264844" y="2425562"/>
                  <a:pt x="2066072" y="2425612"/>
                </a:cubicBezTo>
                <a:lnTo>
                  <a:pt x="360444" y="2426040"/>
                </a:lnTo>
                <a:cubicBezTo>
                  <a:pt x="161672" y="2426090"/>
                  <a:pt x="479" y="2264760"/>
                  <a:pt x="429" y="2065995"/>
                </a:cubicBezTo>
                <a:lnTo>
                  <a:pt x="1" y="360431"/>
                </a:lnTo>
                <a:cubicBezTo>
                  <a:pt x="-49" y="161666"/>
                  <a:pt x="161062" y="479"/>
                  <a:pt x="359835" y="429"/>
                </a:cubicBezTo>
                <a:close/>
              </a:path>
            </a:pathLst>
          </a:custGeom>
          <a:ln w="76200">
            <a:solidFill>
              <a:srgbClr val="53585F"/>
            </a:solidFill>
          </a:ln>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523790871"/>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83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2" name="Picture Placeholder 11"/>
          <p:cNvSpPr>
            <a:spLocks noGrp="1"/>
          </p:cNvSpPr>
          <p:nvPr>
            <p:ph type="pic" sz="quarter" idx="19"/>
          </p:nvPr>
        </p:nvSpPr>
        <p:spPr>
          <a:xfrm>
            <a:off x="791993" y="992674"/>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1" name="Shape 1187"/>
          <p:cNvSpPr/>
          <p:nvPr userDrawn="1"/>
        </p:nvSpPr>
        <p:spPr>
          <a:xfrm>
            <a:off x="4725400" y="559678"/>
            <a:ext cx="2164865" cy="3028827"/>
          </a:xfrm>
          <a:prstGeom prst="wedgeEllipseCallout">
            <a:avLst>
              <a:gd name="adj1" fmla="val 47882"/>
              <a:gd name="adj2" fmla="val 37401"/>
            </a:avLst>
          </a:prstGeom>
          <a:solidFill>
            <a:srgbClr val="F2F2F2"/>
          </a:solidFill>
          <a:ln w="12700">
            <a:miter lim="400000"/>
          </a:ln>
        </p:spPr>
        <p:txBody>
          <a:bodyPr lIns="18860" rIns="18860"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15" name="Picture Placeholder 14"/>
          <p:cNvSpPr>
            <a:spLocks noGrp="1"/>
          </p:cNvSpPr>
          <p:nvPr>
            <p:ph type="pic" sz="quarter" idx="17"/>
          </p:nvPr>
        </p:nvSpPr>
        <p:spPr>
          <a:xfrm>
            <a:off x="5972535" y="4276652"/>
            <a:ext cx="1447042" cy="1987830"/>
          </a:xfrm>
          <a:custGeom>
            <a:avLst/>
            <a:gdLst>
              <a:gd name="connsiteX0" fmla="*/ 260338 w 1753990"/>
              <a:gd name="connsiteY0" fmla="*/ 0 h 1753968"/>
              <a:gd name="connsiteX1" fmla="*/ 1493652 w 1753990"/>
              <a:gd name="connsiteY1" fmla="*/ 0 h 1753968"/>
              <a:gd name="connsiteX2" fmla="*/ 1753990 w 1753990"/>
              <a:gd name="connsiteY2" fmla="*/ 260334 h 1753968"/>
              <a:gd name="connsiteX3" fmla="*/ 1753990 w 1753990"/>
              <a:gd name="connsiteY3" fmla="*/ 1493634 h 1753968"/>
              <a:gd name="connsiteX4" fmla="*/ 1493652 w 1753990"/>
              <a:gd name="connsiteY4" fmla="*/ 1753968 h 1753968"/>
              <a:gd name="connsiteX5" fmla="*/ 260338 w 1753990"/>
              <a:gd name="connsiteY5" fmla="*/ 1753968 h 1753968"/>
              <a:gd name="connsiteX6" fmla="*/ 0 w 1753990"/>
              <a:gd name="connsiteY6" fmla="*/ 1493634 h 1753968"/>
              <a:gd name="connsiteX7" fmla="*/ 0 w 1753990"/>
              <a:gd name="connsiteY7" fmla="*/ 260334 h 1753968"/>
              <a:gd name="connsiteX8" fmla="*/ 260338 w 1753990"/>
              <a:gd name="connsiteY8" fmla="*/ 0 h 1753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53990" h="1753968">
                <a:moveTo>
                  <a:pt x="260338" y="0"/>
                </a:moveTo>
                <a:lnTo>
                  <a:pt x="1493652" y="0"/>
                </a:lnTo>
                <a:cubicBezTo>
                  <a:pt x="1637382" y="0"/>
                  <a:pt x="1753990" y="116607"/>
                  <a:pt x="1753990" y="260334"/>
                </a:cubicBezTo>
                <a:lnTo>
                  <a:pt x="1753990" y="1493634"/>
                </a:lnTo>
                <a:cubicBezTo>
                  <a:pt x="1753990" y="1637362"/>
                  <a:pt x="1637382" y="1753968"/>
                  <a:pt x="1493652" y="1753968"/>
                </a:cubicBezTo>
                <a:lnTo>
                  <a:pt x="260338" y="1753968"/>
                </a:lnTo>
                <a:cubicBezTo>
                  <a:pt x="116608" y="1753968"/>
                  <a:pt x="0" y="1637362"/>
                  <a:pt x="0" y="1493634"/>
                </a:cubicBezTo>
                <a:lnTo>
                  <a:pt x="0" y="260334"/>
                </a:lnTo>
                <a:cubicBezTo>
                  <a:pt x="0" y="116607"/>
                  <a:pt x="116608" y="0"/>
                  <a:pt x="260338" y="0"/>
                </a:cubicBezTo>
                <a:close/>
              </a:path>
            </a:pathLst>
          </a:custGeom>
          <a:ln w="76200">
            <a:solidFill>
              <a:srgbClr val="53585F"/>
            </a:solidFill>
          </a:ln>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988875378"/>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84_Title Slide">
    <p:spTree>
      <p:nvGrpSpPr>
        <p:cNvPr id="1" name=""/>
        <p:cNvGrpSpPr/>
        <p:nvPr/>
      </p:nvGrpSpPr>
      <p:grpSpPr>
        <a:xfrm>
          <a:off x="0" y="0"/>
          <a:ext cx="0" cy="0"/>
          <a:chOff x="0" y="0"/>
          <a:chExt cx="0" cy="0"/>
        </a:xfrm>
      </p:grpSpPr>
      <p:grpSp>
        <p:nvGrpSpPr>
          <p:cNvPr id="24" name="Group 23"/>
          <p:cNvGrpSpPr/>
          <p:nvPr userDrawn="1"/>
        </p:nvGrpSpPr>
        <p:grpSpPr>
          <a:xfrm>
            <a:off x="2903355" y="2847540"/>
            <a:ext cx="3255274" cy="3542173"/>
            <a:chOff x="3519218" y="2512535"/>
            <a:chExt cx="3945787" cy="3125447"/>
          </a:xfrm>
        </p:grpSpPr>
        <p:sp>
          <p:nvSpPr>
            <p:cNvPr id="25" name="Shape 1193"/>
            <p:cNvSpPr/>
            <p:nvPr/>
          </p:nvSpPr>
          <p:spPr>
            <a:xfrm>
              <a:off x="4824279" y="5232173"/>
              <a:ext cx="1338351" cy="405809"/>
            </a:xfrm>
            <a:custGeom>
              <a:avLst/>
              <a:gdLst/>
              <a:ahLst/>
              <a:cxnLst>
                <a:cxn ang="0">
                  <a:pos x="wd2" y="hd2"/>
                </a:cxn>
                <a:cxn ang="5400000">
                  <a:pos x="wd2" y="hd2"/>
                </a:cxn>
                <a:cxn ang="10800000">
                  <a:pos x="wd2" y="hd2"/>
                </a:cxn>
                <a:cxn ang="16200000">
                  <a:pos x="wd2" y="hd2"/>
                </a:cxn>
              </a:cxnLst>
              <a:rect l="0" t="0" r="r" b="b"/>
              <a:pathLst>
                <a:path w="21570" h="21600" extrusionOk="0">
                  <a:moveTo>
                    <a:pt x="21483" y="21314"/>
                  </a:moveTo>
                  <a:cubicBezTo>
                    <a:pt x="21378" y="21223"/>
                    <a:pt x="19318" y="19929"/>
                    <a:pt x="19191" y="19748"/>
                  </a:cubicBezTo>
                  <a:cubicBezTo>
                    <a:pt x="19052" y="19568"/>
                    <a:pt x="18879" y="19417"/>
                    <a:pt x="18826" y="19025"/>
                  </a:cubicBezTo>
                  <a:cubicBezTo>
                    <a:pt x="18297" y="14751"/>
                    <a:pt x="17914" y="0"/>
                    <a:pt x="17914" y="0"/>
                  </a:cubicBezTo>
                  <a:lnTo>
                    <a:pt x="10639" y="0"/>
                  </a:lnTo>
                  <a:lnTo>
                    <a:pt x="3656" y="0"/>
                  </a:lnTo>
                  <a:cubicBezTo>
                    <a:pt x="3656" y="0"/>
                    <a:pt x="3274" y="14751"/>
                    <a:pt x="2745" y="19025"/>
                  </a:cubicBezTo>
                  <a:cubicBezTo>
                    <a:pt x="2692" y="19417"/>
                    <a:pt x="2520" y="19568"/>
                    <a:pt x="2380" y="19748"/>
                  </a:cubicBezTo>
                  <a:cubicBezTo>
                    <a:pt x="2253" y="19929"/>
                    <a:pt x="193" y="21223"/>
                    <a:pt x="88" y="21314"/>
                  </a:cubicBezTo>
                  <a:cubicBezTo>
                    <a:pt x="-17" y="21524"/>
                    <a:pt x="1" y="21600"/>
                    <a:pt x="1" y="21600"/>
                  </a:cubicBezTo>
                  <a:lnTo>
                    <a:pt x="10639" y="21600"/>
                  </a:lnTo>
                  <a:lnTo>
                    <a:pt x="21570" y="21600"/>
                  </a:lnTo>
                  <a:cubicBezTo>
                    <a:pt x="21570" y="21600"/>
                    <a:pt x="21583" y="21438"/>
                    <a:pt x="21483" y="21314"/>
                  </a:cubicBezTo>
                  <a:close/>
                </a:path>
              </a:pathLst>
            </a:custGeom>
            <a:solidFill>
              <a:srgbClr val="DCDEE0"/>
            </a:solidFill>
            <a:ln w="12700">
              <a:miter lim="400000"/>
            </a:ln>
          </p:spPr>
          <p:txBody>
            <a:bodyPr lIns="19050" tIns="19050" rIns="19050" bIns="19050" anchor="ctr"/>
            <a:lstStyle/>
            <a:p>
              <a:pPr algn="ctr">
                <a:lnSpc>
                  <a:spcPct val="100000"/>
                </a:lnSpc>
                <a:defRPr sz="3200">
                  <a:solidFill>
                    <a:srgbClr val="FFFFFF"/>
                  </a:solidFill>
                  <a:latin typeface="Helvetica Light"/>
                  <a:ea typeface="Helvetica Light"/>
                  <a:cs typeface="Helvetica Light"/>
                  <a:sym typeface="Helvetica Light"/>
                </a:defRPr>
              </a:pPr>
              <a:endParaRPr sz="1320" dirty="0"/>
            </a:p>
          </p:txBody>
        </p:sp>
        <p:sp>
          <p:nvSpPr>
            <p:cNvPr id="26" name="Shape 1194"/>
            <p:cNvSpPr/>
            <p:nvPr/>
          </p:nvSpPr>
          <p:spPr>
            <a:xfrm>
              <a:off x="3519218" y="2512535"/>
              <a:ext cx="3945782" cy="2721878"/>
            </a:xfrm>
            <a:custGeom>
              <a:avLst/>
              <a:gdLst/>
              <a:ahLst/>
              <a:cxnLst>
                <a:cxn ang="0">
                  <a:pos x="wd2" y="hd2"/>
                </a:cxn>
                <a:cxn ang="5400000">
                  <a:pos x="wd2" y="hd2"/>
                </a:cxn>
                <a:cxn ang="10800000">
                  <a:pos x="wd2" y="hd2"/>
                </a:cxn>
                <a:cxn ang="16200000">
                  <a:pos x="wd2" y="hd2"/>
                </a:cxn>
              </a:cxnLst>
              <a:rect l="0" t="0" r="r" b="b"/>
              <a:pathLst>
                <a:path w="21600" h="21600" extrusionOk="0">
                  <a:moveTo>
                    <a:pt x="21600" y="20878"/>
                  </a:moveTo>
                  <a:cubicBezTo>
                    <a:pt x="21600" y="21277"/>
                    <a:pt x="21378" y="21600"/>
                    <a:pt x="21103" y="21600"/>
                  </a:cubicBezTo>
                  <a:lnTo>
                    <a:pt x="496" y="21600"/>
                  </a:lnTo>
                  <a:cubicBezTo>
                    <a:pt x="222" y="21600"/>
                    <a:pt x="0" y="21277"/>
                    <a:pt x="0" y="20878"/>
                  </a:cubicBezTo>
                  <a:lnTo>
                    <a:pt x="0" y="722"/>
                  </a:lnTo>
                  <a:cubicBezTo>
                    <a:pt x="0" y="323"/>
                    <a:pt x="222" y="0"/>
                    <a:pt x="496" y="0"/>
                  </a:cubicBezTo>
                  <a:lnTo>
                    <a:pt x="21103" y="0"/>
                  </a:lnTo>
                  <a:cubicBezTo>
                    <a:pt x="21378" y="0"/>
                    <a:pt x="21600" y="323"/>
                    <a:pt x="21600" y="722"/>
                  </a:cubicBezTo>
                  <a:cubicBezTo>
                    <a:pt x="21600" y="722"/>
                    <a:pt x="21600" y="20878"/>
                    <a:pt x="21600" y="20878"/>
                  </a:cubicBezTo>
                  <a:close/>
                </a:path>
              </a:pathLst>
            </a:custGeom>
            <a:solidFill>
              <a:srgbClr val="DCDEE0"/>
            </a:solidFill>
            <a:ln w="12700">
              <a:miter lim="400000"/>
            </a:ln>
            <a:effectLst>
              <a:outerShdw blurRad="25400" dist="25400" dir="5400000" rotWithShape="0">
                <a:srgbClr val="000000">
                  <a:alpha val="50000"/>
                </a:srgbClr>
              </a:outerShdw>
            </a:effectLst>
          </p:spPr>
          <p:txBody>
            <a:bodyPr lIns="19050" tIns="19050" rIns="19050" bIns="19050" anchor="ctr"/>
            <a:lstStyle/>
            <a:p>
              <a:pPr algn="ctr">
                <a:lnSpc>
                  <a:spcPct val="100000"/>
                </a:lnSpc>
                <a:defRPr sz="3200">
                  <a:solidFill>
                    <a:srgbClr val="FFFFFF"/>
                  </a:solidFill>
                  <a:latin typeface="Helvetica Light"/>
                  <a:ea typeface="Helvetica Light"/>
                  <a:cs typeface="Helvetica Light"/>
                  <a:sym typeface="Helvetica Light"/>
                </a:defRPr>
              </a:pPr>
              <a:endParaRPr sz="1320" dirty="0"/>
            </a:p>
          </p:txBody>
        </p:sp>
        <p:sp>
          <p:nvSpPr>
            <p:cNvPr id="27" name="Shape 1195"/>
            <p:cNvSpPr/>
            <p:nvPr/>
          </p:nvSpPr>
          <p:spPr>
            <a:xfrm>
              <a:off x="3519218" y="2512535"/>
              <a:ext cx="3945787" cy="2363309"/>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21600" y="831"/>
                  </a:lnTo>
                  <a:cubicBezTo>
                    <a:pt x="21600" y="372"/>
                    <a:pt x="21378" y="0"/>
                    <a:pt x="21103" y="0"/>
                  </a:cubicBezTo>
                  <a:lnTo>
                    <a:pt x="497" y="0"/>
                  </a:lnTo>
                  <a:cubicBezTo>
                    <a:pt x="222" y="0"/>
                    <a:pt x="0" y="372"/>
                    <a:pt x="0" y="831"/>
                  </a:cubicBezTo>
                  <a:lnTo>
                    <a:pt x="0" y="21600"/>
                  </a:lnTo>
                  <a:cubicBezTo>
                    <a:pt x="0" y="21600"/>
                    <a:pt x="21600" y="21600"/>
                    <a:pt x="21600" y="21600"/>
                  </a:cubicBezTo>
                  <a:close/>
                </a:path>
              </a:pathLst>
            </a:custGeom>
            <a:solidFill>
              <a:srgbClr val="1E1E1E"/>
            </a:solidFill>
            <a:ln w="12700">
              <a:miter lim="400000"/>
            </a:ln>
          </p:spPr>
          <p:txBody>
            <a:bodyPr lIns="19050" tIns="19050" rIns="19050" bIns="19050" anchor="ctr"/>
            <a:lstStyle/>
            <a:p>
              <a:pPr algn="ctr" defTabSz="188595">
                <a:defRPr sz="3000">
                  <a:solidFill>
                    <a:srgbClr val="FFFFFF"/>
                  </a:solidFill>
                  <a:effectLst>
                    <a:outerShdw blurRad="38100" dist="12700" dir="5400000" rotWithShape="0">
                      <a:srgbClr val="000000">
                        <a:alpha val="50000"/>
                      </a:srgbClr>
                    </a:outerShdw>
                  </a:effectLst>
                  <a:latin typeface="Source Sans Pro"/>
                  <a:ea typeface="Source Sans Pro"/>
                  <a:cs typeface="Source Sans Pro"/>
                  <a:sym typeface="Source Sans Pro"/>
                </a:defRPr>
              </a:pPr>
              <a:endParaRPr sz="1238" dirty="0"/>
            </a:p>
          </p:txBody>
        </p:sp>
        <p:sp>
          <p:nvSpPr>
            <p:cNvPr id="28" name="Shape 1203"/>
            <p:cNvSpPr/>
            <p:nvPr/>
          </p:nvSpPr>
          <p:spPr>
            <a:xfrm rot="16200000">
              <a:off x="7334251" y="5166503"/>
              <a:ext cx="23640" cy="23639"/>
            </a:xfrm>
            <a:prstGeom prst="ellipse">
              <a:avLst/>
            </a:prstGeom>
            <a:solidFill>
              <a:srgbClr val="A6A6A6"/>
            </a:solidFill>
            <a:ln w="12700">
              <a:miter lim="400000"/>
            </a:ln>
          </p:spPr>
          <p:txBody>
            <a:bodyPr lIns="22860" rIns="22860" anchor="ctr"/>
            <a:lstStyle/>
            <a:p>
              <a:pPr algn="ctr" defTabSz="377190">
                <a:defRPr sz="1800">
                  <a:solidFill>
                    <a:srgbClr val="FFFFFF"/>
                  </a:solidFill>
                  <a:latin typeface="Calibri"/>
                  <a:ea typeface="Calibri"/>
                  <a:cs typeface="Calibri"/>
                  <a:sym typeface="Calibri"/>
                </a:defRPr>
              </a:pPr>
              <a:endParaRPr sz="743" dirty="0"/>
            </a:p>
          </p:txBody>
        </p:sp>
      </p:gr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4" name="Picture Placeholder 13"/>
          <p:cNvSpPr>
            <a:spLocks noGrp="1"/>
          </p:cNvSpPr>
          <p:nvPr>
            <p:ph type="pic" sz="quarter" idx="19"/>
          </p:nvPr>
        </p:nvSpPr>
        <p:spPr>
          <a:xfrm>
            <a:off x="7637252" y="1378816"/>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7" name="Picture Placeholder 16"/>
          <p:cNvSpPr>
            <a:spLocks noGrp="1"/>
          </p:cNvSpPr>
          <p:nvPr>
            <p:ph type="pic" sz="quarter" idx="17"/>
          </p:nvPr>
        </p:nvSpPr>
        <p:spPr>
          <a:xfrm>
            <a:off x="3024525" y="2992327"/>
            <a:ext cx="3022123" cy="2383825"/>
          </a:xfrm>
          <a:custGeom>
            <a:avLst/>
            <a:gdLst>
              <a:gd name="connsiteX0" fmla="*/ 0 w 3489214"/>
              <a:gd name="connsiteY0" fmla="*/ 0 h 2213265"/>
              <a:gd name="connsiteX1" fmla="*/ 3489214 w 3489214"/>
              <a:gd name="connsiteY1" fmla="*/ 0 h 2213265"/>
              <a:gd name="connsiteX2" fmla="*/ 3489214 w 3489214"/>
              <a:gd name="connsiteY2" fmla="*/ 2213265 h 2213265"/>
              <a:gd name="connsiteX3" fmla="*/ 0 w 3489214"/>
              <a:gd name="connsiteY3" fmla="*/ 2213265 h 2213265"/>
            </a:gdLst>
            <a:ahLst/>
            <a:cxnLst>
              <a:cxn ang="0">
                <a:pos x="connsiteX0" y="connsiteY0"/>
              </a:cxn>
              <a:cxn ang="0">
                <a:pos x="connsiteX1" y="connsiteY1"/>
              </a:cxn>
              <a:cxn ang="0">
                <a:pos x="connsiteX2" y="connsiteY2"/>
              </a:cxn>
              <a:cxn ang="0">
                <a:pos x="connsiteX3" y="connsiteY3"/>
              </a:cxn>
            </a:cxnLst>
            <a:rect l="l" t="t" r="r" b="b"/>
            <a:pathLst>
              <a:path w="3489214" h="2213265">
                <a:moveTo>
                  <a:pt x="0" y="0"/>
                </a:moveTo>
                <a:lnTo>
                  <a:pt x="3489214" y="0"/>
                </a:lnTo>
                <a:lnTo>
                  <a:pt x="3489214" y="2213265"/>
                </a:lnTo>
                <a:lnTo>
                  <a:pt x="0" y="2213265"/>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
        <p:nvSpPr>
          <p:cNvPr id="19" name="Picture Placeholder 18"/>
          <p:cNvSpPr>
            <a:spLocks noGrp="1"/>
          </p:cNvSpPr>
          <p:nvPr>
            <p:ph type="pic" sz="quarter" idx="20"/>
          </p:nvPr>
        </p:nvSpPr>
        <p:spPr>
          <a:xfrm>
            <a:off x="1298814" y="4402070"/>
            <a:ext cx="1977573" cy="1723225"/>
          </a:xfrm>
          <a:custGeom>
            <a:avLst/>
            <a:gdLst>
              <a:gd name="connsiteX0" fmla="*/ 0 w 2397058"/>
              <a:gd name="connsiteY0" fmla="*/ 0 h 1520493"/>
              <a:gd name="connsiteX1" fmla="*/ 2397058 w 2397058"/>
              <a:gd name="connsiteY1" fmla="*/ 0 h 1520493"/>
              <a:gd name="connsiteX2" fmla="*/ 2397058 w 2397058"/>
              <a:gd name="connsiteY2" fmla="*/ 1520493 h 1520493"/>
              <a:gd name="connsiteX3" fmla="*/ 0 w 2397058"/>
              <a:gd name="connsiteY3" fmla="*/ 1520493 h 1520493"/>
            </a:gdLst>
            <a:ahLst/>
            <a:cxnLst>
              <a:cxn ang="0">
                <a:pos x="connsiteX0" y="connsiteY0"/>
              </a:cxn>
              <a:cxn ang="0">
                <a:pos x="connsiteX1" y="connsiteY1"/>
              </a:cxn>
              <a:cxn ang="0">
                <a:pos x="connsiteX2" y="connsiteY2"/>
              </a:cxn>
              <a:cxn ang="0">
                <a:pos x="connsiteX3" y="connsiteY3"/>
              </a:cxn>
            </a:cxnLst>
            <a:rect l="l" t="t" r="r" b="b"/>
            <a:pathLst>
              <a:path w="2397058" h="1520493">
                <a:moveTo>
                  <a:pt x="0" y="0"/>
                </a:moveTo>
                <a:lnTo>
                  <a:pt x="2397058" y="0"/>
                </a:lnTo>
                <a:lnTo>
                  <a:pt x="2397058" y="1520493"/>
                </a:lnTo>
                <a:lnTo>
                  <a:pt x="0" y="1520493"/>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
        <p:nvSpPr>
          <p:cNvPr id="21" name="Picture Placeholder 20"/>
          <p:cNvSpPr>
            <a:spLocks noGrp="1"/>
          </p:cNvSpPr>
          <p:nvPr>
            <p:ph type="pic" sz="quarter" idx="21"/>
          </p:nvPr>
        </p:nvSpPr>
        <p:spPr>
          <a:xfrm>
            <a:off x="5270734" y="5027539"/>
            <a:ext cx="496319" cy="1219501"/>
          </a:xfrm>
          <a:custGeom>
            <a:avLst/>
            <a:gdLst>
              <a:gd name="connsiteX0" fmla="*/ 0 w 601599"/>
              <a:gd name="connsiteY0" fmla="*/ 0 h 1076030"/>
              <a:gd name="connsiteX1" fmla="*/ 601599 w 601599"/>
              <a:gd name="connsiteY1" fmla="*/ 0 h 1076030"/>
              <a:gd name="connsiteX2" fmla="*/ 601599 w 601599"/>
              <a:gd name="connsiteY2" fmla="*/ 1076030 h 1076030"/>
              <a:gd name="connsiteX3" fmla="*/ 0 w 601599"/>
              <a:gd name="connsiteY3" fmla="*/ 1076030 h 1076030"/>
            </a:gdLst>
            <a:ahLst/>
            <a:cxnLst>
              <a:cxn ang="0">
                <a:pos x="connsiteX0" y="connsiteY0"/>
              </a:cxn>
              <a:cxn ang="0">
                <a:pos x="connsiteX1" y="connsiteY1"/>
              </a:cxn>
              <a:cxn ang="0">
                <a:pos x="connsiteX2" y="connsiteY2"/>
              </a:cxn>
              <a:cxn ang="0">
                <a:pos x="connsiteX3" y="connsiteY3"/>
              </a:cxn>
            </a:cxnLst>
            <a:rect l="l" t="t" r="r" b="b"/>
            <a:pathLst>
              <a:path w="601599" h="1076030">
                <a:moveTo>
                  <a:pt x="0" y="0"/>
                </a:moveTo>
                <a:lnTo>
                  <a:pt x="601599" y="0"/>
                </a:lnTo>
                <a:lnTo>
                  <a:pt x="601599" y="1076030"/>
                </a:lnTo>
                <a:lnTo>
                  <a:pt x="0" y="1076030"/>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
        <p:nvSpPr>
          <p:cNvPr id="23" name="Picture Placeholder 22"/>
          <p:cNvSpPr>
            <a:spLocks noGrp="1"/>
          </p:cNvSpPr>
          <p:nvPr>
            <p:ph type="pic" sz="quarter" idx="22"/>
          </p:nvPr>
        </p:nvSpPr>
        <p:spPr>
          <a:xfrm>
            <a:off x="6115444" y="5376153"/>
            <a:ext cx="988651" cy="985045"/>
          </a:xfrm>
          <a:custGeom>
            <a:avLst/>
            <a:gdLst>
              <a:gd name="connsiteX0" fmla="*/ 2552 w 1198365"/>
              <a:gd name="connsiteY0" fmla="*/ 0 h 869157"/>
              <a:gd name="connsiteX1" fmla="*/ 1196756 w 1198365"/>
              <a:gd name="connsiteY1" fmla="*/ 0 h 869157"/>
              <a:gd name="connsiteX2" fmla="*/ 1198365 w 1198365"/>
              <a:gd name="connsiteY2" fmla="*/ 1006 h 869157"/>
              <a:gd name="connsiteX3" fmla="*/ 1197588 w 1198365"/>
              <a:gd name="connsiteY3" fmla="*/ 868352 h 869157"/>
              <a:gd name="connsiteX4" fmla="*/ 1195979 w 1198365"/>
              <a:gd name="connsiteY4" fmla="*/ 869157 h 869157"/>
              <a:gd name="connsiteX5" fmla="*/ 1609 w 1198365"/>
              <a:gd name="connsiteY5" fmla="*/ 869157 h 869157"/>
              <a:gd name="connsiteX6" fmla="*/ 0 w 1198365"/>
              <a:gd name="connsiteY6" fmla="*/ 868352 h 869157"/>
              <a:gd name="connsiteX7" fmla="*/ 777 w 1198365"/>
              <a:gd name="connsiteY7" fmla="*/ 1006 h 869157"/>
              <a:gd name="connsiteX8" fmla="*/ 2552 w 1198365"/>
              <a:gd name="connsiteY8" fmla="*/ 0 h 869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98365" h="869157">
                <a:moveTo>
                  <a:pt x="2552" y="0"/>
                </a:moveTo>
                <a:lnTo>
                  <a:pt x="1196756" y="0"/>
                </a:lnTo>
                <a:cubicBezTo>
                  <a:pt x="1197644" y="0"/>
                  <a:pt x="1198365" y="523"/>
                  <a:pt x="1198365" y="1006"/>
                </a:cubicBezTo>
                <a:lnTo>
                  <a:pt x="1197588" y="868352"/>
                </a:lnTo>
                <a:cubicBezTo>
                  <a:pt x="1197588" y="868835"/>
                  <a:pt x="1196812" y="869157"/>
                  <a:pt x="1195979" y="869157"/>
                </a:cubicBezTo>
                <a:lnTo>
                  <a:pt x="1609" y="869157"/>
                </a:lnTo>
                <a:cubicBezTo>
                  <a:pt x="721" y="869157"/>
                  <a:pt x="0" y="868835"/>
                  <a:pt x="0" y="868352"/>
                </a:cubicBezTo>
                <a:cubicBezTo>
                  <a:pt x="832" y="1046"/>
                  <a:pt x="777" y="1006"/>
                  <a:pt x="777" y="1006"/>
                </a:cubicBezTo>
                <a:cubicBezTo>
                  <a:pt x="777" y="523"/>
                  <a:pt x="1720" y="0"/>
                  <a:pt x="2552" y="0"/>
                </a:cubicBez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65003169"/>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10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069761" y="7174179"/>
            <a:ext cx="933994" cy="413808"/>
          </a:xfrm>
        </p:spPr>
        <p:txBody>
          <a:bodyPr/>
          <a:lstStyle/>
          <a:p>
            <a:fld id="{605159FD-B818-4D82-8FA5-7D3242B45B4F}" type="slidenum">
              <a:rPr lang="en-US" smtClean="0"/>
              <a:t>‹#›</a:t>
            </a:fld>
            <a:endParaRPr lang="en-US" dirty="0"/>
          </a:p>
        </p:txBody>
      </p:sp>
      <p:sp>
        <p:nvSpPr>
          <p:cNvPr id="12" name="Shape 154"/>
          <p:cNvSpPr/>
          <p:nvPr userDrawn="1"/>
        </p:nvSpPr>
        <p:spPr>
          <a:xfrm>
            <a:off x="6893957" y="0"/>
            <a:ext cx="3164443" cy="7769777"/>
          </a:xfrm>
          <a:prstGeom prst="rect">
            <a:avLst/>
          </a:prstGeom>
          <a:solidFill>
            <a:srgbClr val="FFFFFF"/>
          </a:solidFill>
          <a:ln w="12700">
            <a:miter lim="400000"/>
          </a:ln>
        </p:spPr>
        <p:txBody>
          <a:bodyPr lIns="15716" tIns="15716" rIns="15716" bIns="15716" anchor="ctr"/>
          <a:lstStyle/>
          <a:p>
            <a:pPr algn="ctr">
              <a:lnSpc>
                <a:spcPct val="100000"/>
              </a:lnSpc>
              <a:defRPr sz="3200">
                <a:solidFill>
                  <a:srgbClr val="000000"/>
                </a:solidFill>
                <a:latin typeface="Helvetica Light"/>
                <a:ea typeface="Helvetica Light"/>
                <a:cs typeface="Helvetica Light"/>
                <a:sym typeface="Helvetica Light"/>
              </a:defRPr>
            </a:pPr>
            <a:endParaRPr sz="1320" dirty="0"/>
          </a:p>
        </p:txBody>
      </p:sp>
      <p:sp>
        <p:nvSpPr>
          <p:cNvPr id="21" name="Picture Placeholder 20"/>
          <p:cNvSpPr>
            <a:spLocks noGrp="1"/>
          </p:cNvSpPr>
          <p:nvPr>
            <p:ph type="pic" sz="quarter" idx="14"/>
          </p:nvPr>
        </p:nvSpPr>
        <p:spPr>
          <a:xfrm>
            <a:off x="4897497" y="1713152"/>
            <a:ext cx="1434899" cy="1971176"/>
          </a:xfrm>
          <a:custGeom>
            <a:avLst/>
            <a:gdLst>
              <a:gd name="connsiteX0" fmla="*/ 0 w 1655933"/>
              <a:gd name="connsiteY0" fmla="*/ 0 h 1655933"/>
              <a:gd name="connsiteX1" fmla="*/ 1655933 w 1655933"/>
              <a:gd name="connsiteY1" fmla="*/ 0 h 1655933"/>
              <a:gd name="connsiteX2" fmla="*/ 1655933 w 1655933"/>
              <a:gd name="connsiteY2" fmla="*/ 1655933 h 1655933"/>
              <a:gd name="connsiteX3" fmla="*/ 0 w 1655933"/>
              <a:gd name="connsiteY3" fmla="*/ 1655933 h 1655933"/>
            </a:gdLst>
            <a:ahLst/>
            <a:cxnLst>
              <a:cxn ang="0">
                <a:pos x="connsiteX0" y="connsiteY0"/>
              </a:cxn>
              <a:cxn ang="0">
                <a:pos x="connsiteX1" y="connsiteY1"/>
              </a:cxn>
              <a:cxn ang="0">
                <a:pos x="connsiteX2" y="connsiteY2"/>
              </a:cxn>
              <a:cxn ang="0">
                <a:pos x="connsiteX3" y="connsiteY3"/>
              </a:cxn>
            </a:cxnLst>
            <a:rect l="l" t="t" r="r" b="b"/>
            <a:pathLst>
              <a:path w="1655933" h="1655933">
                <a:moveTo>
                  <a:pt x="0" y="0"/>
                </a:moveTo>
                <a:lnTo>
                  <a:pt x="1655933" y="0"/>
                </a:lnTo>
                <a:lnTo>
                  <a:pt x="1655933" y="1655933"/>
                </a:lnTo>
                <a:lnTo>
                  <a:pt x="0" y="165593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0" name="Picture Placeholder 19"/>
          <p:cNvSpPr>
            <a:spLocks noGrp="1"/>
          </p:cNvSpPr>
          <p:nvPr>
            <p:ph type="pic" sz="quarter" idx="15"/>
          </p:nvPr>
        </p:nvSpPr>
        <p:spPr>
          <a:xfrm>
            <a:off x="4897497" y="3895226"/>
            <a:ext cx="1434899" cy="1688571"/>
          </a:xfrm>
          <a:custGeom>
            <a:avLst/>
            <a:gdLst>
              <a:gd name="connsiteX0" fmla="*/ 0 w 1655933"/>
              <a:gd name="connsiteY0" fmla="*/ 0 h 1655933"/>
              <a:gd name="connsiteX1" fmla="*/ 1655933 w 1655933"/>
              <a:gd name="connsiteY1" fmla="*/ 0 h 1655933"/>
              <a:gd name="connsiteX2" fmla="*/ 1655933 w 1655933"/>
              <a:gd name="connsiteY2" fmla="*/ 1655933 h 1655933"/>
              <a:gd name="connsiteX3" fmla="*/ 0 w 1655933"/>
              <a:gd name="connsiteY3" fmla="*/ 1655933 h 1655933"/>
            </a:gdLst>
            <a:ahLst/>
            <a:cxnLst>
              <a:cxn ang="0">
                <a:pos x="connsiteX0" y="connsiteY0"/>
              </a:cxn>
              <a:cxn ang="0">
                <a:pos x="connsiteX1" y="connsiteY1"/>
              </a:cxn>
              <a:cxn ang="0">
                <a:pos x="connsiteX2" y="connsiteY2"/>
              </a:cxn>
              <a:cxn ang="0">
                <a:pos x="connsiteX3" y="connsiteY3"/>
              </a:cxn>
            </a:cxnLst>
            <a:rect l="l" t="t" r="r" b="b"/>
            <a:pathLst>
              <a:path w="1655933" h="1655933">
                <a:moveTo>
                  <a:pt x="0" y="0"/>
                </a:moveTo>
                <a:lnTo>
                  <a:pt x="1655933" y="0"/>
                </a:lnTo>
                <a:lnTo>
                  <a:pt x="1655933" y="1655933"/>
                </a:lnTo>
                <a:lnTo>
                  <a:pt x="0" y="165593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3" name="Picture Placeholder 22"/>
          <p:cNvSpPr>
            <a:spLocks noGrp="1"/>
          </p:cNvSpPr>
          <p:nvPr>
            <p:ph type="pic" sz="quarter" idx="16"/>
          </p:nvPr>
        </p:nvSpPr>
        <p:spPr>
          <a:xfrm>
            <a:off x="3321798" y="2872528"/>
            <a:ext cx="1434899" cy="1971176"/>
          </a:xfrm>
          <a:custGeom>
            <a:avLst/>
            <a:gdLst>
              <a:gd name="connsiteX0" fmla="*/ 0 w 1655933"/>
              <a:gd name="connsiteY0" fmla="*/ 0 h 1655933"/>
              <a:gd name="connsiteX1" fmla="*/ 1655933 w 1655933"/>
              <a:gd name="connsiteY1" fmla="*/ 0 h 1655933"/>
              <a:gd name="connsiteX2" fmla="*/ 1655933 w 1655933"/>
              <a:gd name="connsiteY2" fmla="*/ 1655933 h 1655933"/>
              <a:gd name="connsiteX3" fmla="*/ 0 w 1655933"/>
              <a:gd name="connsiteY3" fmla="*/ 1655933 h 1655933"/>
            </a:gdLst>
            <a:ahLst/>
            <a:cxnLst>
              <a:cxn ang="0">
                <a:pos x="connsiteX0" y="connsiteY0"/>
              </a:cxn>
              <a:cxn ang="0">
                <a:pos x="connsiteX1" y="connsiteY1"/>
              </a:cxn>
              <a:cxn ang="0">
                <a:pos x="connsiteX2" y="connsiteY2"/>
              </a:cxn>
              <a:cxn ang="0">
                <a:pos x="connsiteX3" y="connsiteY3"/>
              </a:cxn>
            </a:cxnLst>
            <a:rect l="l" t="t" r="r" b="b"/>
            <a:pathLst>
              <a:path w="1655933" h="1655933">
                <a:moveTo>
                  <a:pt x="0" y="0"/>
                </a:moveTo>
                <a:lnTo>
                  <a:pt x="1655933" y="0"/>
                </a:lnTo>
                <a:lnTo>
                  <a:pt x="1655933" y="1655933"/>
                </a:lnTo>
                <a:lnTo>
                  <a:pt x="0" y="165593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4" name="Picture Placeholder 23"/>
          <p:cNvSpPr>
            <a:spLocks noGrp="1"/>
          </p:cNvSpPr>
          <p:nvPr>
            <p:ph type="pic" sz="quarter" idx="17"/>
          </p:nvPr>
        </p:nvSpPr>
        <p:spPr>
          <a:xfrm>
            <a:off x="3321798" y="690452"/>
            <a:ext cx="1434899" cy="1971176"/>
          </a:xfrm>
          <a:custGeom>
            <a:avLst/>
            <a:gdLst>
              <a:gd name="connsiteX0" fmla="*/ 0 w 1655933"/>
              <a:gd name="connsiteY0" fmla="*/ 0 h 1655933"/>
              <a:gd name="connsiteX1" fmla="*/ 1655933 w 1655933"/>
              <a:gd name="connsiteY1" fmla="*/ 0 h 1655933"/>
              <a:gd name="connsiteX2" fmla="*/ 1655933 w 1655933"/>
              <a:gd name="connsiteY2" fmla="*/ 1655933 h 1655933"/>
              <a:gd name="connsiteX3" fmla="*/ 0 w 1655933"/>
              <a:gd name="connsiteY3" fmla="*/ 1655933 h 1655933"/>
            </a:gdLst>
            <a:ahLst/>
            <a:cxnLst>
              <a:cxn ang="0">
                <a:pos x="connsiteX0" y="connsiteY0"/>
              </a:cxn>
              <a:cxn ang="0">
                <a:pos x="connsiteX1" y="connsiteY1"/>
              </a:cxn>
              <a:cxn ang="0">
                <a:pos x="connsiteX2" y="connsiteY2"/>
              </a:cxn>
              <a:cxn ang="0">
                <a:pos x="connsiteX3" y="connsiteY3"/>
              </a:cxn>
            </a:cxnLst>
            <a:rect l="l" t="t" r="r" b="b"/>
            <a:pathLst>
              <a:path w="1655933" h="1655933">
                <a:moveTo>
                  <a:pt x="0" y="0"/>
                </a:moveTo>
                <a:lnTo>
                  <a:pt x="1655933" y="0"/>
                </a:lnTo>
                <a:lnTo>
                  <a:pt x="1655933" y="1655933"/>
                </a:lnTo>
                <a:lnTo>
                  <a:pt x="0" y="165593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5" name="Picture Placeholder 24"/>
          <p:cNvSpPr>
            <a:spLocks noGrp="1"/>
          </p:cNvSpPr>
          <p:nvPr>
            <p:ph type="pic" sz="quarter" idx="18"/>
          </p:nvPr>
        </p:nvSpPr>
        <p:spPr>
          <a:xfrm>
            <a:off x="3321798" y="5054602"/>
            <a:ext cx="1434899" cy="1971178"/>
          </a:xfrm>
          <a:custGeom>
            <a:avLst/>
            <a:gdLst>
              <a:gd name="connsiteX0" fmla="*/ 0 w 1655933"/>
              <a:gd name="connsiteY0" fmla="*/ 0 h 1655933"/>
              <a:gd name="connsiteX1" fmla="*/ 1655933 w 1655933"/>
              <a:gd name="connsiteY1" fmla="*/ 0 h 1655933"/>
              <a:gd name="connsiteX2" fmla="*/ 1655933 w 1655933"/>
              <a:gd name="connsiteY2" fmla="*/ 1655933 h 1655933"/>
              <a:gd name="connsiteX3" fmla="*/ 0 w 1655933"/>
              <a:gd name="connsiteY3" fmla="*/ 1655933 h 1655933"/>
            </a:gdLst>
            <a:ahLst/>
            <a:cxnLst>
              <a:cxn ang="0">
                <a:pos x="connsiteX0" y="connsiteY0"/>
              </a:cxn>
              <a:cxn ang="0">
                <a:pos x="connsiteX1" y="connsiteY1"/>
              </a:cxn>
              <a:cxn ang="0">
                <a:pos x="connsiteX2" y="connsiteY2"/>
              </a:cxn>
              <a:cxn ang="0">
                <a:pos x="connsiteX3" y="connsiteY3"/>
              </a:cxn>
            </a:cxnLst>
            <a:rect l="l" t="t" r="r" b="b"/>
            <a:pathLst>
              <a:path w="1655933" h="1655933">
                <a:moveTo>
                  <a:pt x="0" y="0"/>
                </a:moveTo>
                <a:lnTo>
                  <a:pt x="1655933" y="0"/>
                </a:lnTo>
                <a:lnTo>
                  <a:pt x="1655933" y="1655933"/>
                </a:lnTo>
                <a:lnTo>
                  <a:pt x="0" y="165593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1" name="Picture Placeholder 30"/>
          <p:cNvSpPr>
            <a:spLocks noGrp="1"/>
          </p:cNvSpPr>
          <p:nvPr>
            <p:ph type="pic" sz="quarter" idx="19"/>
          </p:nvPr>
        </p:nvSpPr>
        <p:spPr>
          <a:xfrm>
            <a:off x="713838" y="3483637"/>
            <a:ext cx="676757" cy="905989"/>
          </a:xfrm>
          <a:custGeom>
            <a:avLst/>
            <a:gdLst>
              <a:gd name="connsiteX0" fmla="*/ 0 w 820311"/>
              <a:gd name="connsiteY0" fmla="*/ 0 h 799402"/>
              <a:gd name="connsiteX1" fmla="*/ 820311 w 820311"/>
              <a:gd name="connsiteY1" fmla="*/ 0 h 799402"/>
              <a:gd name="connsiteX2" fmla="*/ 820311 w 820311"/>
              <a:gd name="connsiteY2" fmla="*/ 799402 h 799402"/>
              <a:gd name="connsiteX3" fmla="*/ 0 w 820311"/>
              <a:gd name="connsiteY3" fmla="*/ 799402 h 799402"/>
            </a:gdLst>
            <a:ahLst/>
            <a:cxnLst>
              <a:cxn ang="0">
                <a:pos x="connsiteX0" y="connsiteY0"/>
              </a:cxn>
              <a:cxn ang="0">
                <a:pos x="connsiteX1" y="connsiteY1"/>
              </a:cxn>
              <a:cxn ang="0">
                <a:pos x="connsiteX2" y="connsiteY2"/>
              </a:cxn>
              <a:cxn ang="0">
                <a:pos x="connsiteX3" y="connsiteY3"/>
              </a:cxn>
            </a:cxnLst>
            <a:rect l="l" t="t" r="r" b="b"/>
            <a:pathLst>
              <a:path w="820311" h="799402">
                <a:moveTo>
                  <a:pt x="0" y="0"/>
                </a:moveTo>
                <a:lnTo>
                  <a:pt x="820311" y="0"/>
                </a:lnTo>
                <a:lnTo>
                  <a:pt x="820311" y="799402"/>
                </a:lnTo>
                <a:lnTo>
                  <a:pt x="0" y="79940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60085016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9_Title Slide">
    <p:spTree>
      <p:nvGrpSpPr>
        <p:cNvPr id="1" name=""/>
        <p:cNvGrpSpPr/>
        <p:nvPr/>
      </p:nvGrpSpPr>
      <p:grpSpPr>
        <a:xfrm>
          <a:off x="0" y="0"/>
          <a:ext cx="0" cy="0"/>
          <a:chOff x="0" y="0"/>
          <a:chExt cx="0" cy="0"/>
        </a:xfrm>
      </p:grpSpPr>
      <p:sp>
        <p:nvSpPr>
          <p:cNvPr id="12" name="Shape 136"/>
          <p:cNvSpPr/>
          <p:nvPr userDrawn="1"/>
        </p:nvSpPr>
        <p:spPr>
          <a:xfrm>
            <a:off x="5006807" y="-7462"/>
            <a:ext cx="3143251" cy="7787323"/>
          </a:xfrm>
          <a:prstGeom prst="rect">
            <a:avLst/>
          </a:prstGeom>
          <a:solidFill>
            <a:srgbClr val="2F3035"/>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15" name="Picture Placeholder 14"/>
          <p:cNvSpPr>
            <a:spLocks noGrp="1"/>
          </p:cNvSpPr>
          <p:nvPr>
            <p:ph type="pic" sz="quarter" idx="14"/>
          </p:nvPr>
        </p:nvSpPr>
        <p:spPr>
          <a:xfrm>
            <a:off x="8703245" y="3501764"/>
            <a:ext cx="677561" cy="768709"/>
          </a:xfrm>
          <a:custGeom>
            <a:avLst/>
            <a:gdLst>
              <a:gd name="connsiteX0" fmla="*/ 0 w 821286"/>
              <a:gd name="connsiteY0" fmla="*/ 0 h 678273"/>
              <a:gd name="connsiteX1" fmla="*/ 821286 w 821286"/>
              <a:gd name="connsiteY1" fmla="*/ 0 h 678273"/>
              <a:gd name="connsiteX2" fmla="*/ 821286 w 821286"/>
              <a:gd name="connsiteY2" fmla="*/ 678273 h 678273"/>
              <a:gd name="connsiteX3" fmla="*/ 0 w 821286"/>
              <a:gd name="connsiteY3" fmla="*/ 678273 h 678273"/>
            </a:gdLst>
            <a:ahLst/>
            <a:cxnLst>
              <a:cxn ang="0">
                <a:pos x="connsiteX0" y="connsiteY0"/>
              </a:cxn>
              <a:cxn ang="0">
                <a:pos x="connsiteX1" y="connsiteY1"/>
              </a:cxn>
              <a:cxn ang="0">
                <a:pos x="connsiteX2" y="connsiteY2"/>
              </a:cxn>
              <a:cxn ang="0">
                <a:pos x="connsiteX3" y="connsiteY3"/>
              </a:cxn>
            </a:cxnLst>
            <a:rect l="l" t="t" r="r" b="b"/>
            <a:pathLst>
              <a:path w="821286" h="678273">
                <a:moveTo>
                  <a:pt x="0" y="0"/>
                </a:moveTo>
                <a:lnTo>
                  <a:pt x="821286" y="0"/>
                </a:lnTo>
                <a:lnTo>
                  <a:pt x="821286" y="678273"/>
                </a:lnTo>
                <a:lnTo>
                  <a:pt x="0" y="67827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7" name="Picture Placeholder 16"/>
          <p:cNvSpPr>
            <a:spLocks noGrp="1"/>
          </p:cNvSpPr>
          <p:nvPr>
            <p:ph type="pic" sz="quarter" idx="15"/>
          </p:nvPr>
        </p:nvSpPr>
        <p:spPr>
          <a:xfrm>
            <a:off x="3367811" y="2697381"/>
            <a:ext cx="1642017" cy="2255701"/>
          </a:xfrm>
          <a:custGeom>
            <a:avLst/>
            <a:gdLst>
              <a:gd name="connsiteX0" fmla="*/ 995163 w 1990324"/>
              <a:gd name="connsiteY0" fmla="*/ 0 h 1990324"/>
              <a:gd name="connsiteX1" fmla="*/ 1698891 w 1990324"/>
              <a:gd name="connsiteY1" fmla="*/ 291433 h 1990324"/>
              <a:gd name="connsiteX2" fmla="*/ 1698891 w 1990324"/>
              <a:gd name="connsiteY2" fmla="*/ 1698891 h 1990324"/>
              <a:gd name="connsiteX3" fmla="*/ 291434 w 1990324"/>
              <a:gd name="connsiteY3" fmla="*/ 1698891 h 1990324"/>
              <a:gd name="connsiteX4" fmla="*/ 291434 w 1990324"/>
              <a:gd name="connsiteY4" fmla="*/ 291433 h 1990324"/>
              <a:gd name="connsiteX5" fmla="*/ 995163 w 1990324"/>
              <a:gd name="connsiteY5" fmla="*/ 0 h 1990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90324" h="1990324">
                <a:moveTo>
                  <a:pt x="995163" y="0"/>
                </a:moveTo>
                <a:cubicBezTo>
                  <a:pt x="1249857" y="0"/>
                  <a:pt x="1504552" y="97144"/>
                  <a:pt x="1698891" y="291433"/>
                </a:cubicBezTo>
                <a:cubicBezTo>
                  <a:pt x="2087469" y="680112"/>
                  <a:pt x="2087469" y="1310212"/>
                  <a:pt x="1698891" y="1698891"/>
                </a:cubicBezTo>
                <a:cubicBezTo>
                  <a:pt x="1310212" y="2087469"/>
                  <a:pt x="680113" y="2087469"/>
                  <a:pt x="291434" y="1698891"/>
                </a:cubicBezTo>
                <a:cubicBezTo>
                  <a:pt x="-97144" y="1310212"/>
                  <a:pt x="-97144" y="680112"/>
                  <a:pt x="291434" y="291433"/>
                </a:cubicBezTo>
                <a:cubicBezTo>
                  <a:pt x="485774" y="97144"/>
                  <a:pt x="740468" y="0"/>
                  <a:pt x="995163" y="0"/>
                </a:cubicBez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806960662"/>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12_Title Slide">
    <p:spTree>
      <p:nvGrpSpPr>
        <p:cNvPr id="1" name=""/>
        <p:cNvGrpSpPr/>
        <p:nvPr/>
      </p:nvGrpSpPr>
      <p:grpSpPr>
        <a:xfrm>
          <a:off x="0" y="0"/>
          <a:ext cx="0" cy="0"/>
          <a:chOff x="0" y="0"/>
          <a:chExt cx="0" cy="0"/>
        </a:xfrm>
      </p:grpSpPr>
      <p:sp>
        <p:nvSpPr>
          <p:cNvPr id="5" name="Shape 208"/>
          <p:cNvSpPr/>
          <p:nvPr userDrawn="1"/>
        </p:nvSpPr>
        <p:spPr>
          <a:xfrm>
            <a:off x="3680858" y="-7462"/>
            <a:ext cx="3143251" cy="7787323"/>
          </a:xfrm>
          <a:prstGeom prst="rect">
            <a:avLst/>
          </a:prstGeom>
          <a:solidFill>
            <a:srgbClr val="2F3035"/>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8" name="Picture Placeholder 7"/>
          <p:cNvSpPr>
            <a:spLocks noGrp="1"/>
          </p:cNvSpPr>
          <p:nvPr>
            <p:ph type="pic" sz="quarter" idx="14"/>
          </p:nvPr>
        </p:nvSpPr>
        <p:spPr>
          <a:xfrm>
            <a:off x="4547808" y="2854811"/>
            <a:ext cx="677729" cy="907291"/>
          </a:xfrm>
          <a:custGeom>
            <a:avLst/>
            <a:gdLst>
              <a:gd name="connsiteX0" fmla="*/ 0 w 821490"/>
              <a:gd name="connsiteY0" fmla="*/ 0 h 800551"/>
              <a:gd name="connsiteX1" fmla="*/ 821490 w 821490"/>
              <a:gd name="connsiteY1" fmla="*/ 0 h 800551"/>
              <a:gd name="connsiteX2" fmla="*/ 821490 w 821490"/>
              <a:gd name="connsiteY2" fmla="*/ 800551 h 800551"/>
              <a:gd name="connsiteX3" fmla="*/ 0 w 821490"/>
              <a:gd name="connsiteY3" fmla="*/ 800551 h 800551"/>
            </a:gdLst>
            <a:ahLst/>
            <a:cxnLst>
              <a:cxn ang="0">
                <a:pos x="connsiteX0" y="connsiteY0"/>
              </a:cxn>
              <a:cxn ang="0">
                <a:pos x="connsiteX1" y="connsiteY1"/>
              </a:cxn>
              <a:cxn ang="0">
                <a:pos x="connsiteX2" y="connsiteY2"/>
              </a:cxn>
              <a:cxn ang="0">
                <a:pos x="connsiteX3" y="connsiteY3"/>
              </a:cxn>
            </a:cxnLst>
            <a:rect l="l" t="t" r="r" b="b"/>
            <a:pathLst>
              <a:path w="821490" h="800551">
                <a:moveTo>
                  <a:pt x="0" y="0"/>
                </a:moveTo>
                <a:lnTo>
                  <a:pt x="821490" y="0"/>
                </a:lnTo>
                <a:lnTo>
                  <a:pt x="821490" y="800551"/>
                </a:lnTo>
                <a:lnTo>
                  <a:pt x="0" y="800551"/>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
        <p:nvSpPr>
          <p:cNvPr id="10" name="Picture Placeholder 9"/>
          <p:cNvSpPr>
            <a:spLocks noGrp="1"/>
          </p:cNvSpPr>
          <p:nvPr>
            <p:ph type="pic" sz="quarter" idx="15"/>
          </p:nvPr>
        </p:nvSpPr>
        <p:spPr>
          <a:xfrm>
            <a:off x="831364" y="2377522"/>
            <a:ext cx="2105779" cy="2661933"/>
          </a:xfrm>
          <a:custGeom>
            <a:avLst/>
            <a:gdLst>
              <a:gd name="connsiteX0" fmla="*/ 0 w 2552459"/>
              <a:gd name="connsiteY0" fmla="*/ 0 h 2348764"/>
              <a:gd name="connsiteX1" fmla="*/ 2552459 w 2552459"/>
              <a:gd name="connsiteY1" fmla="*/ 0 h 2348764"/>
              <a:gd name="connsiteX2" fmla="*/ 2552459 w 2552459"/>
              <a:gd name="connsiteY2" fmla="*/ 2348764 h 2348764"/>
              <a:gd name="connsiteX3" fmla="*/ 0 w 2552459"/>
              <a:gd name="connsiteY3" fmla="*/ 2348764 h 2348764"/>
            </a:gdLst>
            <a:ahLst/>
            <a:cxnLst>
              <a:cxn ang="0">
                <a:pos x="connsiteX0" y="connsiteY0"/>
              </a:cxn>
              <a:cxn ang="0">
                <a:pos x="connsiteX1" y="connsiteY1"/>
              </a:cxn>
              <a:cxn ang="0">
                <a:pos x="connsiteX2" y="connsiteY2"/>
              </a:cxn>
              <a:cxn ang="0">
                <a:pos x="connsiteX3" y="connsiteY3"/>
              </a:cxn>
            </a:cxnLst>
            <a:rect l="l" t="t" r="r" b="b"/>
            <a:pathLst>
              <a:path w="2552459" h="2348764">
                <a:moveTo>
                  <a:pt x="0" y="0"/>
                </a:moveTo>
                <a:lnTo>
                  <a:pt x="2552459" y="0"/>
                </a:lnTo>
                <a:lnTo>
                  <a:pt x="2552459" y="2348764"/>
                </a:lnTo>
                <a:lnTo>
                  <a:pt x="0" y="234876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42361781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17_Title Slide">
    <p:spTree>
      <p:nvGrpSpPr>
        <p:cNvPr id="1" name=""/>
        <p:cNvGrpSpPr/>
        <p:nvPr/>
      </p:nvGrpSpPr>
      <p:grpSpPr>
        <a:xfrm>
          <a:off x="0" y="0"/>
          <a:ext cx="0" cy="0"/>
          <a:chOff x="0" y="0"/>
          <a:chExt cx="0" cy="0"/>
        </a:xfrm>
      </p:grpSpPr>
      <p:sp>
        <p:nvSpPr>
          <p:cNvPr id="7" name="Picture Placeholder 6"/>
          <p:cNvSpPr>
            <a:spLocks noGrp="1"/>
          </p:cNvSpPr>
          <p:nvPr>
            <p:ph type="pic" sz="quarter" idx="15"/>
          </p:nvPr>
        </p:nvSpPr>
        <p:spPr>
          <a:xfrm>
            <a:off x="4080820" y="1066494"/>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5135058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defTabSz="1005840">
              <a:defRPr/>
            </a:lvl1pPr>
          </a:lstStyle>
          <a:p>
            <a:fld id="{92A3ED6C-303C-4007-B868-FDE52653A2BA}" type="datetime1">
              <a:rPr lang="en-US" altLang="es-PY"/>
              <a:pPr/>
              <a:t>15-03-2017</a:t>
            </a:fld>
            <a:endParaRPr lang="en-US" altLang="es-PY"/>
          </a:p>
        </p:txBody>
      </p:sp>
      <p:sp>
        <p:nvSpPr>
          <p:cNvPr id="4" name="Footer Placeholder 4"/>
          <p:cNvSpPr>
            <a:spLocks noGrp="1"/>
          </p:cNvSpPr>
          <p:nvPr>
            <p:ph type="ftr" sz="quarter" idx="11"/>
          </p:nvPr>
        </p:nvSpPr>
        <p:spPr/>
        <p:txBody>
          <a:bodyPr/>
          <a:lstStyle>
            <a:lvl1pPr defTabSz="1005840">
              <a:defRPr/>
            </a:lvl1pPr>
          </a:lstStyle>
          <a:p>
            <a:pPr>
              <a:defRPr/>
            </a:pPr>
            <a:endParaRPr lang="en-US"/>
          </a:p>
        </p:txBody>
      </p:sp>
      <p:sp>
        <p:nvSpPr>
          <p:cNvPr id="5" name="Slide Number Placeholder 5"/>
          <p:cNvSpPr>
            <a:spLocks noGrp="1"/>
          </p:cNvSpPr>
          <p:nvPr>
            <p:ph type="sldNum" sz="quarter" idx="12"/>
          </p:nvPr>
        </p:nvSpPr>
        <p:spPr/>
        <p:txBody>
          <a:bodyPr/>
          <a:lstStyle>
            <a:lvl1pPr defTabSz="1005840">
              <a:defRPr/>
            </a:lvl1pPr>
          </a:lstStyle>
          <a:p>
            <a:fld id="{89A8917E-DE33-42C5-8FB3-EBB1FC5BE0D5}" type="slidenum">
              <a:rPr lang="en-US" altLang="es-PY"/>
              <a:pPr/>
              <a:t>‹#›</a:t>
            </a:fld>
            <a:endParaRPr lang="en-US" altLang="es-PY"/>
          </a:p>
        </p:txBody>
      </p:sp>
    </p:spTree>
    <p:extLst>
      <p:ext uri="{BB962C8B-B14F-4D97-AF65-F5344CB8AC3E}">
        <p14:creationId xmlns:p14="http://schemas.microsoft.com/office/powerpoint/2010/main" val="2713507507"/>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19_Title Slide">
    <p:spTree>
      <p:nvGrpSpPr>
        <p:cNvPr id="1" name=""/>
        <p:cNvGrpSpPr/>
        <p:nvPr/>
      </p:nvGrpSpPr>
      <p:grpSpPr>
        <a:xfrm>
          <a:off x="0" y="0"/>
          <a:ext cx="0" cy="0"/>
          <a:chOff x="0" y="0"/>
          <a:chExt cx="0" cy="0"/>
        </a:xfrm>
      </p:grpSpPr>
      <p:sp>
        <p:nvSpPr>
          <p:cNvPr id="4" name="Picture Placeholder 3"/>
          <p:cNvSpPr>
            <a:spLocks noGrp="1"/>
          </p:cNvSpPr>
          <p:nvPr>
            <p:ph type="pic" sz="quarter" idx="15"/>
          </p:nvPr>
        </p:nvSpPr>
        <p:spPr>
          <a:xfrm>
            <a:off x="583208" y="3466077"/>
            <a:ext cx="8895181" cy="4001480"/>
          </a:xfrm>
          <a:custGeom>
            <a:avLst/>
            <a:gdLst>
              <a:gd name="connsiteX0" fmla="*/ 0 w 10782038"/>
              <a:gd name="connsiteY0" fmla="*/ 0 h 3530718"/>
              <a:gd name="connsiteX1" fmla="*/ 10782038 w 10782038"/>
              <a:gd name="connsiteY1" fmla="*/ 0 h 3530718"/>
              <a:gd name="connsiteX2" fmla="*/ 10782038 w 10782038"/>
              <a:gd name="connsiteY2" fmla="*/ 3530718 h 3530718"/>
              <a:gd name="connsiteX3" fmla="*/ 0 w 10782038"/>
              <a:gd name="connsiteY3" fmla="*/ 3530718 h 3530718"/>
            </a:gdLst>
            <a:ahLst/>
            <a:cxnLst>
              <a:cxn ang="0">
                <a:pos x="connsiteX0" y="connsiteY0"/>
              </a:cxn>
              <a:cxn ang="0">
                <a:pos x="connsiteX1" y="connsiteY1"/>
              </a:cxn>
              <a:cxn ang="0">
                <a:pos x="connsiteX2" y="connsiteY2"/>
              </a:cxn>
              <a:cxn ang="0">
                <a:pos x="connsiteX3" y="connsiteY3"/>
              </a:cxn>
            </a:cxnLst>
            <a:rect l="l" t="t" r="r" b="b"/>
            <a:pathLst>
              <a:path w="10782038" h="3530718">
                <a:moveTo>
                  <a:pt x="0" y="0"/>
                </a:moveTo>
                <a:lnTo>
                  <a:pt x="10782038" y="0"/>
                </a:lnTo>
                <a:lnTo>
                  <a:pt x="10782038" y="3530718"/>
                </a:lnTo>
                <a:lnTo>
                  <a:pt x="0" y="353071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241795992"/>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21_Title Slide">
    <p:spTree>
      <p:nvGrpSpPr>
        <p:cNvPr id="1" name=""/>
        <p:cNvGrpSpPr/>
        <p:nvPr/>
      </p:nvGrpSpPr>
      <p:grpSpPr>
        <a:xfrm>
          <a:off x="0" y="0"/>
          <a:ext cx="0" cy="0"/>
          <a:chOff x="0" y="0"/>
          <a:chExt cx="0" cy="0"/>
        </a:xfrm>
      </p:grpSpPr>
      <p:sp>
        <p:nvSpPr>
          <p:cNvPr id="9" name="Picture Placeholder 8"/>
          <p:cNvSpPr>
            <a:spLocks noGrp="1"/>
          </p:cNvSpPr>
          <p:nvPr>
            <p:ph type="pic" sz="quarter" idx="15"/>
          </p:nvPr>
        </p:nvSpPr>
        <p:spPr>
          <a:xfrm>
            <a:off x="559759" y="3508833"/>
            <a:ext cx="665297" cy="754795"/>
          </a:xfrm>
          <a:custGeom>
            <a:avLst/>
            <a:gdLst>
              <a:gd name="connsiteX0" fmla="*/ 0 w 806421"/>
              <a:gd name="connsiteY0" fmla="*/ 0 h 665996"/>
              <a:gd name="connsiteX1" fmla="*/ 806421 w 806421"/>
              <a:gd name="connsiteY1" fmla="*/ 0 h 665996"/>
              <a:gd name="connsiteX2" fmla="*/ 806421 w 806421"/>
              <a:gd name="connsiteY2" fmla="*/ 665996 h 665996"/>
              <a:gd name="connsiteX3" fmla="*/ 0 w 806421"/>
              <a:gd name="connsiteY3" fmla="*/ 665996 h 665996"/>
            </a:gdLst>
            <a:ahLst/>
            <a:cxnLst>
              <a:cxn ang="0">
                <a:pos x="connsiteX0" y="connsiteY0"/>
              </a:cxn>
              <a:cxn ang="0">
                <a:pos x="connsiteX1" y="connsiteY1"/>
              </a:cxn>
              <a:cxn ang="0">
                <a:pos x="connsiteX2" y="connsiteY2"/>
              </a:cxn>
              <a:cxn ang="0">
                <a:pos x="connsiteX3" y="connsiteY3"/>
              </a:cxn>
            </a:cxnLst>
            <a:rect l="l" t="t" r="r" b="b"/>
            <a:pathLst>
              <a:path w="806421" h="665996">
                <a:moveTo>
                  <a:pt x="0" y="0"/>
                </a:moveTo>
                <a:lnTo>
                  <a:pt x="806421" y="0"/>
                </a:lnTo>
                <a:lnTo>
                  <a:pt x="806421" y="665996"/>
                </a:lnTo>
                <a:lnTo>
                  <a:pt x="0" y="665996"/>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1" name="Picture Placeholder 10"/>
          <p:cNvSpPr>
            <a:spLocks noGrp="1"/>
          </p:cNvSpPr>
          <p:nvPr>
            <p:ph type="pic" sz="quarter" idx="16"/>
          </p:nvPr>
        </p:nvSpPr>
        <p:spPr>
          <a:xfrm>
            <a:off x="6108615" y="2101017"/>
            <a:ext cx="1101811" cy="1513600"/>
          </a:xfrm>
          <a:custGeom>
            <a:avLst/>
            <a:gdLst>
              <a:gd name="connsiteX0" fmla="*/ 0 w 1335529"/>
              <a:gd name="connsiteY0" fmla="*/ 0 h 1335529"/>
              <a:gd name="connsiteX1" fmla="*/ 1335529 w 1335529"/>
              <a:gd name="connsiteY1" fmla="*/ 0 h 1335529"/>
              <a:gd name="connsiteX2" fmla="*/ 1335529 w 1335529"/>
              <a:gd name="connsiteY2" fmla="*/ 1335529 h 1335529"/>
              <a:gd name="connsiteX3" fmla="*/ 0 w 1335529"/>
              <a:gd name="connsiteY3" fmla="*/ 1335529 h 1335529"/>
            </a:gdLst>
            <a:ahLst/>
            <a:cxnLst>
              <a:cxn ang="0">
                <a:pos x="connsiteX0" y="connsiteY0"/>
              </a:cxn>
              <a:cxn ang="0">
                <a:pos x="connsiteX1" y="connsiteY1"/>
              </a:cxn>
              <a:cxn ang="0">
                <a:pos x="connsiteX2" y="connsiteY2"/>
              </a:cxn>
              <a:cxn ang="0">
                <a:pos x="connsiteX3" y="connsiteY3"/>
              </a:cxn>
            </a:cxnLst>
            <a:rect l="l" t="t" r="r" b="b"/>
            <a:pathLst>
              <a:path w="1335529" h="1335529">
                <a:moveTo>
                  <a:pt x="0" y="0"/>
                </a:moveTo>
                <a:lnTo>
                  <a:pt x="1335529" y="0"/>
                </a:lnTo>
                <a:lnTo>
                  <a:pt x="1335529" y="1335529"/>
                </a:lnTo>
                <a:lnTo>
                  <a:pt x="0" y="133552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2" name="Picture Placeholder 11"/>
          <p:cNvSpPr>
            <a:spLocks noGrp="1"/>
          </p:cNvSpPr>
          <p:nvPr>
            <p:ph type="pic" sz="quarter" idx="17"/>
          </p:nvPr>
        </p:nvSpPr>
        <p:spPr>
          <a:xfrm>
            <a:off x="7625544" y="2101017"/>
            <a:ext cx="1101811" cy="1513600"/>
          </a:xfrm>
          <a:custGeom>
            <a:avLst/>
            <a:gdLst>
              <a:gd name="connsiteX0" fmla="*/ 0 w 1335529"/>
              <a:gd name="connsiteY0" fmla="*/ 0 h 1335529"/>
              <a:gd name="connsiteX1" fmla="*/ 1335529 w 1335529"/>
              <a:gd name="connsiteY1" fmla="*/ 0 h 1335529"/>
              <a:gd name="connsiteX2" fmla="*/ 1335529 w 1335529"/>
              <a:gd name="connsiteY2" fmla="*/ 1335529 h 1335529"/>
              <a:gd name="connsiteX3" fmla="*/ 0 w 1335529"/>
              <a:gd name="connsiteY3" fmla="*/ 1335529 h 1335529"/>
            </a:gdLst>
            <a:ahLst/>
            <a:cxnLst>
              <a:cxn ang="0">
                <a:pos x="connsiteX0" y="connsiteY0"/>
              </a:cxn>
              <a:cxn ang="0">
                <a:pos x="connsiteX1" y="connsiteY1"/>
              </a:cxn>
              <a:cxn ang="0">
                <a:pos x="connsiteX2" y="connsiteY2"/>
              </a:cxn>
              <a:cxn ang="0">
                <a:pos x="connsiteX3" y="connsiteY3"/>
              </a:cxn>
            </a:cxnLst>
            <a:rect l="l" t="t" r="r" b="b"/>
            <a:pathLst>
              <a:path w="1335529" h="1335529">
                <a:moveTo>
                  <a:pt x="0" y="0"/>
                </a:moveTo>
                <a:lnTo>
                  <a:pt x="1335529" y="0"/>
                </a:lnTo>
                <a:lnTo>
                  <a:pt x="1335529" y="1335529"/>
                </a:lnTo>
                <a:lnTo>
                  <a:pt x="0" y="133552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4" name="Picture Placeholder 13"/>
          <p:cNvSpPr>
            <a:spLocks noGrp="1"/>
          </p:cNvSpPr>
          <p:nvPr>
            <p:ph type="pic" sz="quarter" idx="18"/>
          </p:nvPr>
        </p:nvSpPr>
        <p:spPr>
          <a:xfrm>
            <a:off x="6108615" y="4120533"/>
            <a:ext cx="1101811" cy="1513600"/>
          </a:xfrm>
          <a:custGeom>
            <a:avLst/>
            <a:gdLst>
              <a:gd name="connsiteX0" fmla="*/ 0 w 1335529"/>
              <a:gd name="connsiteY0" fmla="*/ 0 h 1335529"/>
              <a:gd name="connsiteX1" fmla="*/ 1335529 w 1335529"/>
              <a:gd name="connsiteY1" fmla="*/ 0 h 1335529"/>
              <a:gd name="connsiteX2" fmla="*/ 1335529 w 1335529"/>
              <a:gd name="connsiteY2" fmla="*/ 1335529 h 1335529"/>
              <a:gd name="connsiteX3" fmla="*/ 0 w 1335529"/>
              <a:gd name="connsiteY3" fmla="*/ 1335529 h 1335529"/>
            </a:gdLst>
            <a:ahLst/>
            <a:cxnLst>
              <a:cxn ang="0">
                <a:pos x="connsiteX0" y="connsiteY0"/>
              </a:cxn>
              <a:cxn ang="0">
                <a:pos x="connsiteX1" y="connsiteY1"/>
              </a:cxn>
              <a:cxn ang="0">
                <a:pos x="connsiteX2" y="connsiteY2"/>
              </a:cxn>
              <a:cxn ang="0">
                <a:pos x="connsiteX3" y="connsiteY3"/>
              </a:cxn>
            </a:cxnLst>
            <a:rect l="l" t="t" r="r" b="b"/>
            <a:pathLst>
              <a:path w="1335529" h="1335529">
                <a:moveTo>
                  <a:pt x="0" y="0"/>
                </a:moveTo>
                <a:lnTo>
                  <a:pt x="1335529" y="0"/>
                </a:lnTo>
                <a:lnTo>
                  <a:pt x="1335529" y="1335529"/>
                </a:lnTo>
                <a:lnTo>
                  <a:pt x="0" y="133552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5" name="Picture Placeholder 14"/>
          <p:cNvSpPr>
            <a:spLocks noGrp="1"/>
          </p:cNvSpPr>
          <p:nvPr>
            <p:ph type="pic" sz="quarter" idx="19"/>
          </p:nvPr>
        </p:nvSpPr>
        <p:spPr>
          <a:xfrm>
            <a:off x="7625544" y="4120533"/>
            <a:ext cx="1101811" cy="1513600"/>
          </a:xfrm>
          <a:custGeom>
            <a:avLst/>
            <a:gdLst>
              <a:gd name="connsiteX0" fmla="*/ 0 w 1335529"/>
              <a:gd name="connsiteY0" fmla="*/ 0 h 1335529"/>
              <a:gd name="connsiteX1" fmla="*/ 1335529 w 1335529"/>
              <a:gd name="connsiteY1" fmla="*/ 0 h 1335529"/>
              <a:gd name="connsiteX2" fmla="*/ 1335529 w 1335529"/>
              <a:gd name="connsiteY2" fmla="*/ 1335529 h 1335529"/>
              <a:gd name="connsiteX3" fmla="*/ 0 w 1335529"/>
              <a:gd name="connsiteY3" fmla="*/ 1335529 h 1335529"/>
            </a:gdLst>
            <a:ahLst/>
            <a:cxnLst>
              <a:cxn ang="0">
                <a:pos x="connsiteX0" y="connsiteY0"/>
              </a:cxn>
              <a:cxn ang="0">
                <a:pos x="connsiteX1" y="connsiteY1"/>
              </a:cxn>
              <a:cxn ang="0">
                <a:pos x="connsiteX2" y="connsiteY2"/>
              </a:cxn>
              <a:cxn ang="0">
                <a:pos x="connsiteX3" y="connsiteY3"/>
              </a:cxn>
            </a:cxnLst>
            <a:rect l="l" t="t" r="r" b="b"/>
            <a:pathLst>
              <a:path w="1335529" h="1335529">
                <a:moveTo>
                  <a:pt x="0" y="0"/>
                </a:moveTo>
                <a:lnTo>
                  <a:pt x="1335529" y="0"/>
                </a:lnTo>
                <a:lnTo>
                  <a:pt x="1335529" y="1335529"/>
                </a:lnTo>
                <a:lnTo>
                  <a:pt x="0" y="133552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6" name="Shape 372"/>
          <p:cNvSpPr/>
          <p:nvPr userDrawn="1"/>
        </p:nvSpPr>
        <p:spPr>
          <a:xfrm>
            <a:off x="1830278" y="0"/>
            <a:ext cx="3143251" cy="6974060"/>
          </a:xfrm>
          <a:prstGeom prst="rect">
            <a:avLst/>
          </a:pr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Tree>
    <p:extLst>
      <p:ext uri="{BB962C8B-B14F-4D97-AF65-F5344CB8AC3E}">
        <p14:creationId xmlns:p14="http://schemas.microsoft.com/office/powerpoint/2010/main" val="3369443531"/>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22_Title Slide">
    <p:spTree>
      <p:nvGrpSpPr>
        <p:cNvPr id="1" name=""/>
        <p:cNvGrpSpPr/>
        <p:nvPr/>
      </p:nvGrpSpPr>
      <p:grpSpPr>
        <a:xfrm>
          <a:off x="0" y="0"/>
          <a:ext cx="0" cy="0"/>
          <a:chOff x="0" y="0"/>
          <a:chExt cx="0" cy="0"/>
        </a:xfrm>
      </p:grpSpPr>
      <p:sp>
        <p:nvSpPr>
          <p:cNvPr id="8" name="Shape 381"/>
          <p:cNvSpPr/>
          <p:nvPr userDrawn="1"/>
        </p:nvSpPr>
        <p:spPr>
          <a:xfrm>
            <a:off x="5681465" y="0"/>
            <a:ext cx="3143251" cy="6974060"/>
          </a:xfrm>
          <a:prstGeom prst="rect">
            <a:avLst/>
          </a:pr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19" name="Picture Placeholder 18"/>
          <p:cNvSpPr>
            <a:spLocks noGrp="1"/>
          </p:cNvSpPr>
          <p:nvPr>
            <p:ph type="pic" sz="quarter" idx="15"/>
          </p:nvPr>
        </p:nvSpPr>
        <p:spPr>
          <a:xfrm>
            <a:off x="403033" y="1173480"/>
            <a:ext cx="1558695" cy="2373086"/>
          </a:xfrm>
          <a:custGeom>
            <a:avLst/>
            <a:gdLst>
              <a:gd name="connsiteX0" fmla="*/ 0 w 1889327"/>
              <a:gd name="connsiteY0" fmla="*/ 0 h 2093899"/>
              <a:gd name="connsiteX1" fmla="*/ 1889327 w 1889327"/>
              <a:gd name="connsiteY1" fmla="*/ 0 h 2093899"/>
              <a:gd name="connsiteX2" fmla="*/ 1889327 w 1889327"/>
              <a:gd name="connsiteY2" fmla="*/ 2093899 h 2093899"/>
              <a:gd name="connsiteX3" fmla="*/ 0 w 1889327"/>
              <a:gd name="connsiteY3" fmla="*/ 2093899 h 2093899"/>
            </a:gdLst>
            <a:ahLst/>
            <a:cxnLst>
              <a:cxn ang="0">
                <a:pos x="connsiteX0" y="connsiteY0"/>
              </a:cxn>
              <a:cxn ang="0">
                <a:pos x="connsiteX1" y="connsiteY1"/>
              </a:cxn>
              <a:cxn ang="0">
                <a:pos x="connsiteX2" y="connsiteY2"/>
              </a:cxn>
              <a:cxn ang="0">
                <a:pos x="connsiteX3" y="connsiteY3"/>
              </a:cxn>
            </a:cxnLst>
            <a:rect l="l" t="t" r="r" b="b"/>
            <a:pathLst>
              <a:path w="1889327" h="2093899">
                <a:moveTo>
                  <a:pt x="0" y="0"/>
                </a:moveTo>
                <a:lnTo>
                  <a:pt x="1889327" y="0"/>
                </a:lnTo>
                <a:lnTo>
                  <a:pt x="1889327" y="2093899"/>
                </a:lnTo>
                <a:lnTo>
                  <a:pt x="0" y="209389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1" name="Picture Placeholder 20"/>
          <p:cNvSpPr>
            <a:spLocks noGrp="1"/>
          </p:cNvSpPr>
          <p:nvPr>
            <p:ph type="pic" sz="quarter" idx="16"/>
          </p:nvPr>
        </p:nvSpPr>
        <p:spPr>
          <a:xfrm>
            <a:off x="1178808" y="3189007"/>
            <a:ext cx="1385230" cy="2108988"/>
          </a:xfrm>
          <a:custGeom>
            <a:avLst/>
            <a:gdLst>
              <a:gd name="connsiteX0" fmla="*/ 0 w 1679067"/>
              <a:gd name="connsiteY0" fmla="*/ 0 h 1860872"/>
              <a:gd name="connsiteX1" fmla="*/ 1679067 w 1679067"/>
              <a:gd name="connsiteY1" fmla="*/ 0 h 1860872"/>
              <a:gd name="connsiteX2" fmla="*/ 1679067 w 1679067"/>
              <a:gd name="connsiteY2" fmla="*/ 1860872 h 1860872"/>
              <a:gd name="connsiteX3" fmla="*/ 0 w 1679067"/>
              <a:gd name="connsiteY3" fmla="*/ 1860872 h 1860872"/>
            </a:gdLst>
            <a:ahLst/>
            <a:cxnLst>
              <a:cxn ang="0">
                <a:pos x="connsiteX0" y="connsiteY0"/>
              </a:cxn>
              <a:cxn ang="0">
                <a:pos x="connsiteX1" y="connsiteY1"/>
              </a:cxn>
              <a:cxn ang="0">
                <a:pos x="connsiteX2" y="connsiteY2"/>
              </a:cxn>
              <a:cxn ang="0">
                <a:pos x="connsiteX3" y="connsiteY3"/>
              </a:cxn>
            </a:cxnLst>
            <a:rect l="l" t="t" r="r" b="b"/>
            <a:pathLst>
              <a:path w="1679067" h="1860872">
                <a:moveTo>
                  <a:pt x="0" y="0"/>
                </a:moveTo>
                <a:lnTo>
                  <a:pt x="1679067" y="0"/>
                </a:lnTo>
                <a:lnTo>
                  <a:pt x="1679067" y="1860872"/>
                </a:lnTo>
                <a:lnTo>
                  <a:pt x="0" y="186087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4" name="Picture Placeholder 23"/>
          <p:cNvSpPr>
            <a:spLocks noGrp="1"/>
          </p:cNvSpPr>
          <p:nvPr>
            <p:ph type="pic" sz="quarter" idx="17"/>
          </p:nvPr>
        </p:nvSpPr>
        <p:spPr>
          <a:xfrm>
            <a:off x="2272822" y="4804620"/>
            <a:ext cx="1172799" cy="1785567"/>
          </a:xfrm>
          <a:custGeom>
            <a:avLst/>
            <a:gdLst>
              <a:gd name="connsiteX0" fmla="*/ 0 w 1421575"/>
              <a:gd name="connsiteY0" fmla="*/ 0 h 1575500"/>
              <a:gd name="connsiteX1" fmla="*/ 1421575 w 1421575"/>
              <a:gd name="connsiteY1" fmla="*/ 0 h 1575500"/>
              <a:gd name="connsiteX2" fmla="*/ 1421575 w 1421575"/>
              <a:gd name="connsiteY2" fmla="*/ 1575500 h 1575500"/>
              <a:gd name="connsiteX3" fmla="*/ 0 w 1421575"/>
              <a:gd name="connsiteY3" fmla="*/ 1575500 h 1575500"/>
            </a:gdLst>
            <a:ahLst/>
            <a:cxnLst>
              <a:cxn ang="0">
                <a:pos x="connsiteX0" y="connsiteY0"/>
              </a:cxn>
              <a:cxn ang="0">
                <a:pos x="connsiteX1" y="connsiteY1"/>
              </a:cxn>
              <a:cxn ang="0">
                <a:pos x="connsiteX2" y="connsiteY2"/>
              </a:cxn>
              <a:cxn ang="0">
                <a:pos x="connsiteX3" y="connsiteY3"/>
              </a:cxn>
            </a:cxnLst>
            <a:rect l="l" t="t" r="r" b="b"/>
            <a:pathLst>
              <a:path w="1421575" h="1575500">
                <a:moveTo>
                  <a:pt x="0" y="0"/>
                </a:moveTo>
                <a:lnTo>
                  <a:pt x="1421575" y="0"/>
                </a:lnTo>
                <a:lnTo>
                  <a:pt x="1421575" y="1575500"/>
                </a:lnTo>
                <a:lnTo>
                  <a:pt x="0" y="157550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6" name="Picture Placeholder 25"/>
          <p:cNvSpPr>
            <a:spLocks noGrp="1"/>
          </p:cNvSpPr>
          <p:nvPr>
            <p:ph type="pic" sz="quarter" idx="18"/>
          </p:nvPr>
        </p:nvSpPr>
        <p:spPr>
          <a:xfrm>
            <a:off x="9065625" y="3517507"/>
            <a:ext cx="650011" cy="737452"/>
          </a:xfrm>
          <a:custGeom>
            <a:avLst/>
            <a:gdLst>
              <a:gd name="connsiteX0" fmla="*/ 0 w 787892"/>
              <a:gd name="connsiteY0" fmla="*/ 0 h 650693"/>
              <a:gd name="connsiteX1" fmla="*/ 787892 w 787892"/>
              <a:gd name="connsiteY1" fmla="*/ 0 h 650693"/>
              <a:gd name="connsiteX2" fmla="*/ 787892 w 787892"/>
              <a:gd name="connsiteY2" fmla="*/ 650693 h 650693"/>
              <a:gd name="connsiteX3" fmla="*/ 0 w 787892"/>
              <a:gd name="connsiteY3" fmla="*/ 650693 h 650693"/>
            </a:gdLst>
            <a:ahLst/>
            <a:cxnLst>
              <a:cxn ang="0">
                <a:pos x="connsiteX0" y="connsiteY0"/>
              </a:cxn>
              <a:cxn ang="0">
                <a:pos x="connsiteX1" y="connsiteY1"/>
              </a:cxn>
              <a:cxn ang="0">
                <a:pos x="connsiteX2" y="connsiteY2"/>
              </a:cxn>
              <a:cxn ang="0">
                <a:pos x="connsiteX3" y="connsiteY3"/>
              </a:cxn>
            </a:cxnLst>
            <a:rect l="l" t="t" r="r" b="b"/>
            <a:pathLst>
              <a:path w="787892" h="650693">
                <a:moveTo>
                  <a:pt x="0" y="0"/>
                </a:moveTo>
                <a:lnTo>
                  <a:pt x="787892" y="0"/>
                </a:lnTo>
                <a:lnTo>
                  <a:pt x="787892" y="650693"/>
                </a:lnTo>
                <a:lnTo>
                  <a:pt x="0" y="65069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747676012"/>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23_Title Slide">
    <p:spTree>
      <p:nvGrpSpPr>
        <p:cNvPr id="1" name=""/>
        <p:cNvGrpSpPr/>
        <p:nvPr/>
      </p:nvGrpSpPr>
      <p:grpSpPr>
        <a:xfrm>
          <a:off x="0" y="0"/>
          <a:ext cx="0" cy="0"/>
          <a:chOff x="0" y="0"/>
          <a:chExt cx="0" cy="0"/>
        </a:xfrm>
      </p:grpSpPr>
      <p:sp>
        <p:nvSpPr>
          <p:cNvPr id="7" name="Shape 395"/>
          <p:cNvSpPr/>
          <p:nvPr userDrawn="1"/>
        </p:nvSpPr>
        <p:spPr>
          <a:xfrm>
            <a:off x="0" y="-7462"/>
            <a:ext cx="10058401" cy="7787323"/>
          </a:xfrm>
          <a:prstGeom prst="rect">
            <a:avLst/>
          </a:pr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9" name="Shape 396"/>
          <p:cNvSpPr/>
          <p:nvPr userDrawn="1"/>
        </p:nvSpPr>
        <p:spPr>
          <a:xfrm>
            <a:off x="652217" y="622020"/>
            <a:ext cx="4278177" cy="6528362"/>
          </a:xfrm>
          <a:prstGeom prst="rect">
            <a:avLst/>
          </a:prstGeom>
          <a:solidFill>
            <a:srgbClr val="FFFFFF"/>
          </a:solidFill>
          <a:ln w="12700">
            <a:miter lim="400000"/>
          </a:ln>
        </p:spPr>
        <p:txBody>
          <a:bodyPr lIns="15716" tIns="15716" rIns="15716" bIns="15716" anchor="ctr"/>
          <a:lstStyle/>
          <a:p>
            <a:pPr algn="ctr">
              <a:lnSpc>
                <a:spcPct val="100000"/>
              </a:lnSpc>
              <a:defRPr sz="3200">
                <a:solidFill>
                  <a:srgbClr val="000000"/>
                </a:solidFill>
                <a:latin typeface="Helvetica Light"/>
                <a:ea typeface="Helvetica Light"/>
                <a:cs typeface="Helvetica Light"/>
                <a:sym typeface="Helvetica Light"/>
              </a:defRPr>
            </a:pPr>
            <a:endParaRPr sz="1320" dirty="0"/>
          </a:p>
        </p:txBody>
      </p:sp>
      <p:sp>
        <p:nvSpPr>
          <p:cNvPr id="19" name="Picture Placeholder 18"/>
          <p:cNvSpPr>
            <a:spLocks noGrp="1"/>
          </p:cNvSpPr>
          <p:nvPr>
            <p:ph type="pic" sz="quarter" idx="15"/>
          </p:nvPr>
        </p:nvSpPr>
        <p:spPr>
          <a:xfrm>
            <a:off x="4928783" y="619953"/>
            <a:ext cx="4494895" cy="6528362"/>
          </a:xfrm>
          <a:custGeom>
            <a:avLst/>
            <a:gdLst>
              <a:gd name="connsiteX0" fmla="*/ 0 w 1889327"/>
              <a:gd name="connsiteY0" fmla="*/ 0 h 2093899"/>
              <a:gd name="connsiteX1" fmla="*/ 1889327 w 1889327"/>
              <a:gd name="connsiteY1" fmla="*/ 0 h 2093899"/>
              <a:gd name="connsiteX2" fmla="*/ 1889327 w 1889327"/>
              <a:gd name="connsiteY2" fmla="*/ 2093899 h 2093899"/>
              <a:gd name="connsiteX3" fmla="*/ 0 w 1889327"/>
              <a:gd name="connsiteY3" fmla="*/ 2093899 h 2093899"/>
            </a:gdLst>
            <a:ahLst/>
            <a:cxnLst>
              <a:cxn ang="0">
                <a:pos x="connsiteX0" y="connsiteY0"/>
              </a:cxn>
              <a:cxn ang="0">
                <a:pos x="connsiteX1" y="connsiteY1"/>
              </a:cxn>
              <a:cxn ang="0">
                <a:pos x="connsiteX2" y="connsiteY2"/>
              </a:cxn>
              <a:cxn ang="0">
                <a:pos x="connsiteX3" y="connsiteY3"/>
              </a:cxn>
            </a:cxnLst>
            <a:rect l="l" t="t" r="r" b="b"/>
            <a:pathLst>
              <a:path w="1889327" h="2093899">
                <a:moveTo>
                  <a:pt x="0" y="0"/>
                </a:moveTo>
                <a:lnTo>
                  <a:pt x="1889327" y="0"/>
                </a:lnTo>
                <a:lnTo>
                  <a:pt x="1889327" y="2093899"/>
                </a:lnTo>
                <a:lnTo>
                  <a:pt x="0" y="209389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140264382"/>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28_Title Slide">
    <p:spTree>
      <p:nvGrpSpPr>
        <p:cNvPr id="1" name=""/>
        <p:cNvGrpSpPr/>
        <p:nvPr/>
      </p:nvGrpSpPr>
      <p:grpSpPr>
        <a:xfrm>
          <a:off x="0" y="0"/>
          <a:ext cx="0" cy="0"/>
          <a:chOff x="0" y="0"/>
          <a:chExt cx="0" cy="0"/>
        </a:xfrm>
      </p:grpSpPr>
      <p:sp>
        <p:nvSpPr>
          <p:cNvPr id="5" name="Shape 549"/>
          <p:cNvSpPr/>
          <p:nvPr userDrawn="1"/>
        </p:nvSpPr>
        <p:spPr>
          <a:xfrm>
            <a:off x="5006807" y="0"/>
            <a:ext cx="3143251" cy="7772400"/>
          </a:xfrm>
          <a:prstGeom prst="rect">
            <a:avLst/>
          </a:prstGeom>
          <a:solidFill>
            <a:srgbClr val="2F3035"/>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8" name="Picture Placeholder 7"/>
          <p:cNvSpPr>
            <a:spLocks noGrp="1"/>
          </p:cNvSpPr>
          <p:nvPr>
            <p:ph type="pic" sz="quarter" idx="15"/>
          </p:nvPr>
        </p:nvSpPr>
        <p:spPr>
          <a:xfrm>
            <a:off x="587365" y="3501765"/>
            <a:ext cx="677561" cy="768709"/>
          </a:xfrm>
          <a:custGeom>
            <a:avLst/>
            <a:gdLst>
              <a:gd name="connsiteX0" fmla="*/ 0 w 821286"/>
              <a:gd name="connsiteY0" fmla="*/ 0 h 678273"/>
              <a:gd name="connsiteX1" fmla="*/ 821286 w 821286"/>
              <a:gd name="connsiteY1" fmla="*/ 0 h 678273"/>
              <a:gd name="connsiteX2" fmla="*/ 821286 w 821286"/>
              <a:gd name="connsiteY2" fmla="*/ 678273 h 678273"/>
              <a:gd name="connsiteX3" fmla="*/ 0 w 821286"/>
              <a:gd name="connsiteY3" fmla="*/ 678273 h 678273"/>
            </a:gdLst>
            <a:ahLst/>
            <a:cxnLst>
              <a:cxn ang="0">
                <a:pos x="connsiteX0" y="connsiteY0"/>
              </a:cxn>
              <a:cxn ang="0">
                <a:pos x="connsiteX1" y="connsiteY1"/>
              </a:cxn>
              <a:cxn ang="0">
                <a:pos x="connsiteX2" y="connsiteY2"/>
              </a:cxn>
              <a:cxn ang="0">
                <a:pos x="connsiteX3" y="connsiteY3"/>
              </a:cxn>
            </a:cxnLst>
            <a:rect l="l" t="t" r="r" b="b"/>
            <a:pathLst>
              <a:path w="821286" h="678273">
                <a:moveTo>
                  <a:pt x="0" y="0"/>
                </a:moveTo>
                <a:lnTo>
                  <a:pt x="821286" y="0"/>
                </a:lnTo>
                <a:lnTo>
                  <a:pt x="821286" y="678273"/>
                </a:lnTo>
                <a:lnTo>
                  <a:pt x="0" y="67827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084714711"/>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29_Title Slide">
    <p:spTree>
      <p:nvGrpSpPr>
        <p:cNvPr id="1" name=""/>
        <p:cNvGrpSpPr/>
        <p:nvPr/>
      </p:nvGrpSpPr>
      <p:grpSpPr>
        <a:xfrm>
          <a:off x="0" y="0"/>
          <a:ext cx="0" cy="0"/>
          <a:chOff x="0" y="0"/>
          <a:chExt cx="0" cy="0"/>
        </a:xfrm>
      </p:grpSpPr>
      <p:sp>
        <p:nvSpPr>
          <p:cNvPr id="4" name="Shape 620"/>
          <p:cNvSpPr/>
          <p:nvPr userDrawn="1"/>
        </p:nvSpPr>
        <p:spPr>
          <a:xfrm>
            <a:off x="3424040" y="0"/>
            <a:ext cx="3356803" cy="7772400"/>
          </a:xfrm>
          <a:prstGeom prst="rect">
            <a:avLst/>
          </a:prstGeom>
          <a:solidFill>
            <a:srgbClr val="EDEFF3"/>
          </a:solidFill>
          <a:ln w="12700">
            <a:miter lim="400000"/>
          </a:ln>
        </p:spPr>
        <p:txBody>
          <a:bodyPr lIns="20955" tIns="20955" rIns="20955" bIns="20955"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8" name="Picture Placeholder 7"/>
          <p:cNvSpPr>
            <a:spLocks noGrp="1"/>
          </p:cNvSpPr>
          <p:nvPr>
            <p:ph type="pic" sz="quarter" idx="15"/>
          </p:nvPr>
        </p:nvSpPr>
        <p:spPr>
          <a:xfrm>
            <a:off x="5253459" y="2354394"/>
            <a:ext cx="1101811" cy="1513600"/>
          </a:xfrm>
          <a:custGeom>
            <a:avLst/>
            <a:gdLst>
              <a:gd name="connsiteX0" fmla="*/ 0 w 821286"/>
              <a:gd name="connsiteY0" fmla="*/ 0 h 678273"/>
              <a:gd name="connsiteX1" fmla="*/ 821286 w 821286"/>
              <a:gd name="connsiteY1" fmla="*/ 0 h 678273"/>
              <a:gd name="connsiteX2" fmla="*/ 821286 w 821286"/>
              <a:gd name="connsiteY2" fmla="*/ 678273 h 678273"/>
              <a:gd name="connsiteX3" fmla="*/ 0 w 821286"/>
              <a:gd name="connsiteY3" fmla="*/ 678273 h 678273"/>
            </a:gdLst>
            <a:ahLst/>
            <a:cxnLst>
              <a:cxn ang="0">
                <a:pos x="connsiteX0" y="connsiteY0"/>
              </a:cxn>
              <a:cxn ang="0">
                <a:pos x="connsiteX1" y="connsiteY1"/>
              </a:cxn>
              <a:cxn ang="0">
                <a:pos x="connsiteX2" y="connsiteY2"/>
              </a:cxn>
              <a:cxn ang="0">
                <a:pos x="connsiteX3" y="connsiteY3"/>
              </a:cxn>
            </a:cxnLst>
            <a:rect l="l" t="t" r="r" b="b"/>
            <a:pathLst>
              <a:path w="821286" h="678273">
                <a:moveTo>
                  <a:pt x="0" y="0"/>
                </a:moveTo>
                <a:lnTo>
                  <a:pt x="821286" y="0"/>
                </a:lnTo>
                <a:lnTo>
                  <a:pt x="821286" y="678273"/>
                </a:lnTo>
                <a:lnTo>
                  <a:pt x="0" y="67827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1" name="Picture Placeholder 10"/>
          <p:cNvSpPr>
            <a:spLocks noGrp="1"/>
          </p:cNvSpPr>
          <p:nvPr>
            <p:ph type="pic" sz="quarter" idx="16"/>
          </p:nvPr>
        </p:nvSpPr>
        <p:spPr>
          <a:xfrm>
            <a:off x="6770390" y="2354394"/>
            <a:ext cx="1101811" cy="1513600"/>
          </a:xfrm>
          <a:custGeom>
            <a:avLst/>
            <a:gdLst>
              <a:gd name="connsiteX0" fmla="*/ 0 w 821286"/>
              <a:gd name="connsiteY0" fmla="*/ 0 h 678273"/>
              <a:gd name="connsiteX1" fmla="*/ 821286 w 821286"/>
              <a:gd name="connsiteY1" fmla="*/ 0 h 678273"/>
              <a:gd name="connsiteX2" fmla="*/ 821286 w 821286"/>
              <a:gd name="connsiteY2" fmla="*/ 678273 h 678273"/>
              <a:gd name="connsiteX3" fmla="*/ 0 w 821286"/>
              <a:gd name="connsiteY3" fmla="*/ 678273 h 678273"/>
            </a:gdLst>
            <a:ahLst/>
            <a:cxnLst>
              <a:cxn ang="0">
                <a:pos x="connsiteX0" y="connsiteY0"/>
              </a:cxn>
              <a:cxn ang="0">
                <a:pos x="connsiteX1" y="connsiteY1"/>
              </a:cxn>
              <a:cxn ang="0">
                <a:pos x="connsiteX2" y="connsiteY2"/>
              </a:cxn>
              <a:cxn ang="0">
                <a:pos x="connsiteX3" y="connsiteY3"/>
              </a:cxn>
            </a:cxnLst>
            <a:rect l="l" t="t" r="r" b="b"/>
            <a:pathLst>
              <a:path w="821286" h="678273">
                <a:moveTo>
                  <a:pt x="0" y="0"/>
                </a:moveTo>
                <a:lnTo>
                  <a:pt x="821286" y="0"/>
                </a:lnTo>
                <a:lnTo>
                  <a:pt x="821286" y="678273"/>
                </a:lnTo>
                <a:lnTo>
                  <a:pt x="0" y="67827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2" name="Picture Placeholder 11"/>
          <p:cNvSpPr>
            <a:spLocks noGrp="1"/>
          </p:cNvSpPr>
          <p:nvPr>
            <p:ph type="pic" sz="quarter" idx="17"/>
          </p:nvPr>
        </p:nvSpPr>
        <p:spPr>
          <a:xfrm>
            <a:off x="5253459" y="4373911"/>
            <a:ext cx="1101811" cy="1513600"/>
          </a:xfrm>
          <a:custGeom>
            <a:avLst/>
            <a:gdLst>
              <a:gd name="connsiteX0" fmla="*/ 0 w 821286"/>
              <a:gd name="connsiteY0" fmla="*/ 0 h 678273"/>
              <a:gd name="connsiteX1" fmla="*/ 821286 w 821286"/>
              <a:gd name="connsiteY1" fmla="*/ 0 h 678273"/>
              <a:gd name="connsiteX2" fmla="*/ 821286 w 821286"/>
              <a:gd name="connsiteY2" fmla="*/ 678273 h 678273"/>
              <a:gd name="connsiteX3" fmla="*/ 0 w 821286"/>
              <a:gd name="connsiteY3" fmla="*/ 678273 h 678273"/>
            </a:gdLst>
            <a:ahLst/>
            <a:cxnLst>
              <a:cxn ang="0">
                <a:pos x="connsiteX0" y="connsiteY0"/>
              </a:cxn>
              <a:cxn ang="0">
                <a:pos x="connsiteX1" y="connsiteY1"/>
              </a:cxn>
              <a:cxn ang="0">
                <a:pos x="connsiteX2" y="connsiteY2"/>
              </a:cxn>
              <a:cxn ang="0">
                <a:pos x="connsiteX3" y="connsiteY3"/>
              </a:cxn>
            </a:cxnLst>
            <a:rect l="l" t="t" r="r" b="b"/>
            <a:pathLst>
              <a:path w="821286" h="678273">
                <a:moveTo>
                  <a:pt x="0" y="0"/>
                </a:moveTo>
                <a:lnTo>
                  <a:pt x="821286" y="0"/>
                </a:lnTo>
                <a:lnTo>
                  <a:pt x="821286" y="678273"/>
                </a:lnTo>
                <a:lnTo>
                  <a:pt x="0" y="67827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3" name="Picture Placeholder 12"/>
          <p:cNvSpPr>
            <a:spLocks noGrp="1"/>
          </p:cNvSpPr>
          <p:nvPr>
            <p:ph type="pic" sz="quarter" idx="18"/>
          </p:nvPr>
        </p:nvSpPr>
        <p:spPr>
          <a:xfrm>
            <a:off x="6770390" y="4373911"/>
            <a:ext cx="1101811" cy="1513600"/>
          </a:xfrm>
          <a:custGeom>
            <a:avLst/>
            <a:gdLst>
              <a:gd name="connsiteX0" fmla="*/ 0 w 821286"/>
              <a:gd name="connsiteY0" fmla="*/ 0 h 678273"/>
              <a:gd name="connsiteX1" fmla="*/ 821286 w 821286"/>
              <a:gd name="connsiteY1" fmla="*/ 0 h 678273"/>
              <a:gd name="connsiteX2" fmla="*/ 821286 w 821286"/>
              <a:gd name="connsiteY2" fmla="*/ 678273 h 678273"/>
              <a:gd name="connsiteX3" fmla="*/ 0 w 821286"/>
              <a:gd name="connsiteY3" fmla="*/ 678273 h 678273"/>
            </a:gdLst>
            <a:ahLst/>
            <a:cxnLst>
              <a:cxn ang="0">
                <a:pos x="connsiteX0" y="connsiteY0"/>
              </a:cxn>
              <a:cxn ang="0">
                <a:pos x="connsiteX1" y="connsiteY1"/>
              </a:cxn>
              <a:cxn ang="0">
                <a:pos x="connsiteX2" y="connsiteY2"/>
              </a:cxn>
              <a:cxn ang="0">
                <a:pos x="connsiteX3" y="connsiteY3"/>
              </a:cxn>
            </a:cxnLst>
            <a:rect l="l" t="t" r="r" b="b"/>
            <a:pathLst>
              <a:path w="821286" h="678273">
                <a:moveTo>
                  <a:pt x="0" y="0"/>
                </a:moveTo>
                <a:lnTo>
                  <a:pt x="821286" y="0"/>
                </a:lnTo>
                <a:lnTo>
                  <a:pt x="821286" y="678273"/>
                </a:lnTo>
                <a:lnTo>
                  <a:pt x="0" y="67827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334859227"/>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33_Title Slide">
    <p:spTree>
      <p:nvGrpSpPr>
        <p:cNvPr id="1" name=""/>
        <p:cNvGrpSpPr/>
        <p:nvPr/>
      </p:nvGrpSpPr>
      <p:grpSpPr>
        <a:xfrm>
          <a:off x="0" y="0"/>
          <a:ext cx="0" cy="0"/>
          <a:chOff x="0" y="0"/>
          <a:chExt cx="0" cy="0"/>
        </a:xfrm>
      </p:grpSpPr>
      <p:sp>
        <p:nvSpPr>
          <p:cNvPr id="7" name="Shape 659"/>
          <p:cNvSpPr/>
          <p:nvPr userDrawn="1"/>
        </p:nvSpPr>
        <p:spPr>
          <a:xfrm>
            <a:off x="0" y="-1"/>
            <a:ext cx="3137636" cy="7772401"/>
          </a:xfrm>
          <a:prstGeom prst="rect">
            <a:avLst/>
          </a:prstGeom>
          <a:solidFill>
            <a:srgbClr val="2F3035"/>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10" name="Picture Placeholder 9"/>
          <p:cNvSpPr>
            <a:spLocks noGrp="1"/>
          </p:cNvSpPr>
          <p:nvPr>
            <p:ph type="pic" sz="quarter" idx="17"/>
          </p:nvPr>
        </p:nvSpPr>
        <p:spPr>
          <a:xfrm>
            <a:off x="7899178" y="1796095"/>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037245231"/>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34_Title Slide">
    <p:spTree>
      <p:nvGrpSpPr>
        <p:cNvPr id="1" name=""/>
        <p:cNvGrpSpPr/>
        <p:nvPr/>
      </p:nvGrpSpPr>
      <p:grpSpPr>
        <a:xfrm>
          <a:off x="0" y="0"/>
          <a:ext cx="0" cy="0"/>
          <a:chOff x="0" y="0"/>
          <a:chExt cx="0" cy="0"/>
        </a:xfrm>
      </p:grpSpPr>
      <p:sp>
        <p:nvSpPr>
          <p:cNvPr id="5" name="Picture Placeholder 4"/>
          <p:cNvSpPr>
            <a:spLocks noGrp="1"/>
          </p:cNvSpPr>
          <p:nvPr>
            <p:ph type="pic" sz="quarter" idx="17"/>
          </p:nvPr>
        </p:nvSpPr>
        <p:spPr>
          <a:xfrm>
            <a:off x="5812397" y="1692220"/>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27438818"/>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37_Title Slide">
    <p:spTree>
      <p:nvGrpSpPr>
        <p:cNvPr id="1" name=""/>
        <p:cNvGrpSpPr/>
        <p:nvPr/>
      </p:nvGrpSpPr>
      <p:grpSpPr>
        <a:xfrm>
          <a:off x="0" y="0"/>
          <a:ext cx="0" cy="0"/>
          <a:chOff x="0" y="0"/>
          <a:chExt cx="0" cy="0"/>
        </a:xfrm>
      </p:grpSpPr>
      <p:sp>
        <p:nvSpPr>
          <p:cNvPr id="3" name="Shape 709"/>
          <p:cNvSpPr/>
          <p:nvPr userDrawn="1"/>
        </p:nvSpPr>
        <p:spPr>
          <a:xfrm>
            <a:off x="0" y="-7462"/>
            <a:ext cx="10058401" cy="7787323"/>
          </a:xfrm>
          <a:prstGeom prst="rect">
            <a:avLst/>
          </a:prstGeom>
          <a:solidFill>
            <a:srgbClr val="F2F2F2"/>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4" name="Shape 710"/>
          <p:cNvSpPr/>
          <p:nvPr userDrawn="1"/>
        </p:nvSpPr>
        <p:spPr>
          <a:xfrm>
            <a:off x="767688" y="622020"/>
            <a:ext cx="8771464" cy="6528362"/>
          </a:xfrm>
          <a:prstGeom prst="rect">
            <a:avLst/>
          </a:prstGeom>
          <a:solidFill>
            <a:srgbClr val="FFFFFF"/>
          </a:solidFill>
          <a:ln w="12700">
            <a:miter lim="400000"/>
          </a:ln>
        </p:spPr>
        <p:txBody>
          <a:bodyPr lIns="15716" tIns="15716" rIns="15716" bIns="15716" anchor="ctr"/>
          <a:lstStyle/>
          <a:p>
            <a:pPr algn="ctr">
              <a:lnSpc>
                <a:spcPct val="100000"/>
              </a:lnSpc>
              <a:defRPr sz="3200">
                <a:solidFill>
                  <a:srgbClr val="000000"/>
                </a:solidFill>
                <a:latin typeface="Helvetica Light"/>
                <a:ea typeface="Helvetica Light"/>
                <a:cs typeface="Helvetica Light"/>
                <a:sym typeface="Helvetica Light"/>
              </a:defRPr>
            </a:pPr>
            <a:endParaRPr sz="1320" dirty="0"/>
          </a:p>
        </p:txBody>
      </p:sp>
    </p:spTree>
    <p:extLst>
      <p:ext uri="{BB962C8B-B14F-4D97-AF65-F5344CB8AC3E}">
        <p14:creationId xmlns:p14="http://schemas.microsoft.com/office/powerpoint/2010/main" val="407077845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35_Title Slide">
    <p:spTree>
      <p:nvGrpSpPr>
        <p:cNvPr id="1" name=""/>
        <p:cNvGrpSpPr/>
        <p:nvPr/>
      </p:nvGrpSpPr>
      <p:grpSpPr>
        <a:xfrm>
          <a:off x="0" y="0"/>
          <a:ext cx="0" cy="0"/>
          <a:chOff x="0" y="0"/>
          <a:chExt cx="0" cy="0"/>
        </a:xfrm>
      </p:grpSpPr>
      <p:sp>
        <p:nvSpPr>
          <p:cNvPr id="3" name="Shape 689"/>
          <p:cNvSpPr/>
          <p:nvPr userDrawn="1"/>
        </p:nvSpPr>
        <p:spPr>
          <a:xfrm>
            <a:off x="1489760" y="931106"/>
            <a:ext cx="3143251" cy="6841294"/>
          </a:xfrm>
          <a:prstGeom prst="rect">
            <a:avLst/>
          </a:pr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5" name="Picture Placeholder 4"/>
          <p:cNvSpPr>
            <a:spLocks noGrp="1"/>
          </p:cNvSpPr>
          <p:nvPr>
            <p:ph type="pic" sz="quarter" idx="17"/>
          </p:nvPr>
        </p:nvSpPr>
        <p:spPr>
          <a:xfrm>
            <a:off x="5321535" y="3014842"/>
            <a:ext cx="3670497" cy="1730835"/>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8" name="Picture Placeholder 7"/>
          <p:cNvSpPr>
            <a:spLocks noGrp="1"/>
          </p:cNvSpPr>
          <p:nvPr>
            <p:ph type="pic" sz="quarter" idx="18"/>
          </p:nvPr>
        </p:nvSpPr>
        <p:spPr>
          <a:xfrm>
            <a:off x="437306" y="3501686"/>
            <a:ext cx="677897" cy="769090"/>
          </a:xfrm>
          <a:custGeom>
            <a:avLst/>
            <a:gdLst>
              <a:gd name="connsiteX0" fmla="*/ 0 w 821693"/>
              <a:gd name="connsiteY0" fmla="*/ 0 h 678609"/>
              <a:gd name="connsiteX1" fmla="*/ 821693 w 821693"/>
              <a:gd name="connsiteY1" fmla="*/ 0 h 678609"/>
              <a:gd name="connsiteX2" fmla="*/ 821693 w 821693"/>
              <a:gd name="connsiteY2" fmla="*/ 678609 h 678609"/>
              <a:gd name="connsiteX3" fmla="*/ 0 w 821693"/>
              <a:gd name="connsiteY3" fmla="*/ 678609 h 678609"/>
            </a:gdLst>
            <a:ahLst/>
            <a:cxnLst>
              <a:cxn ang="0">
                <a:pos x="connsiteX0" y="connsiteY0"/>
              </a:cxn>
              <a:cxn ang="0">
                <a:pos x="connsiteX1" y="connsiteY1"/>
              </a:cxn>
              <a:cxn ang="0">
                <a:pos x="connsiteX2" y="connsiteY2"/>
              </a:cxn>
              <a:cxn ang="0">
                <a:pos x="connsiteX3" y="connsiteY3"/>
              </a:cxn>
            </a:cxnLst>
            <a:rect l="l" t="t" r="r" b="b"/>
            <a:pathLst>
              <a:path w="821693" h="678609">
                <a:moveTo>
                  <a:pt x="0" y="0"/>
                </a:moveTo>
                <a:lnTo>
                  <a:pt x="821693" y="0"/>
                </a:lnTo>
                <a:lnTo>
                  <a:pt x="821693" y="678609"/>
                </a:lnTo>
                <a:lnTo>
                  <a:pt x="0" y="67860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1029131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defTabSz="1005840">
              <a:defRPr/>
            </a:lvl1pPr>
          </a:lstStyle>
          <a:p>
            <a:fld id="{9965AB47-CD84-45C4-A509-B56BAC422A1E}" type="datetime1">
              <a:rPr lang="en-US" altLang="es-PY"/>
              <a:pPr/>
              <a:t>15-03-2017</a:t>
            </a:fld>
            <a:endParaRPr lang="en-US" altLang="es-PY"/>
          </a:p>
        </p:txBody>
      </p:sp>
      <p:sp>
        <p:nvSpPr>
          <p:cNvPr id="3" name="Footer Placeholder 4"/>
          <p:cNvSpPr>
            <a:spLocks noGrp="1"/>
          </p:cNvSpPr>
          <p:nvPr>
            <p:ph type="ftr" sz="quarter" idx="11"/>
          </p:nvPr>
        </p:nvSpPr>
        <p:spPr/>
        <p:txBody>
          <a:bodyPr/>
          <a:lstStyle>
            <a:lvl1pPr defTabSz="1005840">
              <a:defRPr/>
            </a:lvl1pPr>
          </a:lstStyle>
          <a:p>
            <a:pPr>
              <a:defRPr/>
            </a:pPr>
            <a:endParaRPr lang="en-US"/>
          </a:p>
        </p:txBody>
      </p:sp>
      <p:sp>
        <p:nvSpPr>
          <p:cNvPr id="4" name="Slide Number Placeholder 5"/>
          <p:cNvSpPr>
            <a:spLocks noGrp="1"/>
          </p:cNvSpPr>
          <p:nvPr>
            <p:ph type="sldNum" sz="quarter" idx="12"/>
          </p:nvPr>
        </p:nvSpPr>
        <p:spPr/>
        <p:txBody>
          <a:bodyPr/>
          <a:lstStyle>
            <a:lvl1pPr defTabSz="1005840">
              <a:defRPr/>
            </a:lvl1pPr>
          </a:lstStyle>
          <a:p>
            <a:fld id="{7D0CCCBE-882E-4794-AD95-9D2EB7A45B8F}" type="slidenum">
              <a:rPr lang="en-US" altLang="es-PY"/>
              <a:pPr/>
              <a:t>‹#›</a:t>
            </a:fld>
            <a:endParaRPr lang="en-US" altLang="es-PY"/>
          </a:p>
        </p:txBody>
      </p:sp>
    </p:spTree>
    <p:extLst>
      <p:ext uri="{BB962C8B-B14F-4D97-AF65-F5344CB8AC3E}">
        <p14:creationId xmlns:p14="http://schemas.microsoft.com/office/powerpoint/2010/main" val="2287537357"/>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36_Title Slide">
    <p:spTree>
      <p:nvGrpSpPr>
        <p:cNvPr id="1" name=""/>
        <p:cNvGrpSpPr/>
        <p:nvPr/>
      </p:nvGrpSpPr>
      <p:grpSpPr>
        <a:xfrm>
          <a:off x="0" y="0"/>
          <a:ext cx="0" cy="0"/>
          <a:chOff x="0" y="0"/>
          <a:chExt cx="0" cy="0"/>
        </a:xfrm>
      </p:grpSpPr>
      <p:sp>
        <p:nvSpPr>
          <p:cNvPr id="5" name="Picture Placeholder 4"/>
          <p:cNvSpPr>
            <a:spLocks noGrp="1"/>
          </p:cNvSpPr>
          <p:nvPr>
            <p:ph type="pic" sz="quarter" idx="17"/>
          </p:nvPr>
        </p:nvSpPr>
        <p:spPr>
          <a:xfrm>
            <a:off x="4122196" y="0"/>
            <a:ext cx="5936204" cy="77724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0" name="Picture Placeholder 9"/>
          <p:cNvSpPr>
            <a:spLocks noGrp="1"/>
          </p:cNvSpPr>
          <p:nvPr>
            <p:ph type="pic" sz="quarter" idx="18"/>
          </p:nvPr>
        </p:nvSpPr>
        <p:spPr>
          <a:xfrm>
            <a:off x="841024" y="1404960"/>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640384830"/>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44_Title Slide">
    <p:spTree>
      <p:nvGrpSpPr>
        <p:cNvPr id="1" name=""/>
        <p:cNvGrpSpPr/>
        <p:nvPr/>
      </p:nvGrpSpPr>
      <p:grpSpPr>
        <a:xfrm>
          <a:off x="0" y="0"/>
          <a:ext cx="0" cy="0"/>
          <a:chOff x="0" y="0"/>
          <a:chExt cx="0" cy="0"/>
        </a:xfrm>
      </p:grpSpPr>
      <p:sp>
        <p:nvSpPr>
          <p:cNvPr id="5" name="Shape 1379"/>
          <p:cNvSpPr/>
          <p:nvPr userDrawn="1"/>
        </p:nvSpPr>
        <p:spPr>
          <a:xfrm>
            <a:off x="4265375" y="0"/>
            <a:ext cx="5801950" cy="7772400"/>
          </a:xfrm>
          <a:prstGeom prst="rect">
            <a:avLst/>
          </a:pr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6" name="Picture Placeholder 5"/>
          <p:cNvSpPr>
            <a:spLocks noGrp="1"/>
          </p:cNvSpPr>
          <p:nvPr>
            <p:ph type="pic" sz="quarter" idx="17"/>
          </p:nvPr>
        </p:nvSpPr>
        <p:spPr>
          <a:xfrm>
            <a:off x="3787012" y="2109974"/>
            <a:ext cx="2495366" cy="3523725"/>
          </a:xfrm>
          <a:custGeom>
            <a:avLst/>
            <a:gdLst>
              <a:gd name="connsiteX0" fmla="*/ 0 w 3024686"/>
              <a:gd name="connsiteY0" fmla="*/ 0 h 3109169"/>
              <a:gd name="connsiteX1" fmla="*/ 3024686 w 3024686"/>
              <a:gd name="connsiteY1" fmla="*/ 0 h 3109169"/>
              <a:gd name="connsiteX2" fmla="*/ 3024686 w 3024686"/>
              <a:gd name="connsiteY2" fmla="*/ 3109169 h 3109169"/>
              <a:gd name="connsiteX3" fmla="*/ 0 w 3024686"/>
              <a:gd name="connsiteY3" fmla="*/ 3109169 h 3109169"/>
            </a:gdLst>
            <a:ahLst/>
            <a:cxnLst>
              <a:cxn ang="0">
                <a:pos x="connsiteX0" y="connsiteY0"/>
              </a:cxn>
              <a:cxn ang="0">
                <a:pos x="connsiteX1" y="connsiteY1"/>
              </a:cxn>
              <a:cxn ang="0">
                <a:pos x="connsiteX2" y="connsiteY2"/>
              </a:cxn>
              <a:cxn ang="0">
                <a:pos x="connsiteX3" y="connsiteY3"/>
              </a:cxn>
            </a:cxnLst>
            <a:rect l="l" t="t" r="r" b="b"/>
            <a:pathLst>
              <a:path w="3024686" h="3109169">
                <a:moveTo>
                  <a:pt x="0" y="0"/>
                </a:moveTo>
                <a:lnTo>
                  <a:pt x="3024686" y="0"/>
                </a:lnTo>
                <a:lnTo>
                  <a:pt x="3024686" y="3109169"/>
                </a:lnTo>
                <a:lnTo>
                  <a:pt x="0" y="310916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1" name="Picture Placeholder 10"/>
          <p:cNvSpPr>
            <a:spLocks noGrp="1"/>
          </p:cNvSpPr>
          <p:nvPr>
            <p:ph type="pic" sz="quarter" idx="18"/>
          </p:nvPr>
        </p:nvSpPr>
        <p:spPr>
          <a:xfrm>
            <a:off x="6914893" y="1692220"/>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969427693"/>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4861516" cy="7772400"/>
          </a:xfrm>
        </p:spPr>
        <p:txBody>
          <a:bodyPr>
            <a:normAutofit/>
          </a:bodyPr>
          <a:lstStyle>
            <a:lvl1pPr marL="0" indent="0">
              <a:buNone/>
              <a:defRPr sz="1485">
                <a:latin typeface="HK Grotesk" panose="00000500000000000000" pitchFamily="50" charset="0"/>
              </a:defRPr>
            </a:lvl1pPr>
          </a:lstStyle>
          <a:p>
            <a:endParaRPr lang="en-US" dirty="0"/>
          </a:p>
        </p:txBody>
      </p:sp>
      <p:sp>
        <p:nvSpPr>
          <p:cNvPr id="10" name="Picture Placeholder 9"/>
          <p:cNvSpPr>
            <a:spLocks noGrp="1"/>
          </p:cNvSpPr>
          <p:nvPr>
            <p:ph type="pic" sz="quarter" idx="11"/>
          </p:nvPr>
        </p:nvSpPr>
        <p:spPr>
          <a:xfrm>
            <a:off x="8982544" y="350178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200908631"/>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69_Title Slid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4998928" cy="7772400"/>
          </a:xfrm>
        </p:spPr>
        <p:txBody>
          <a:bodyPr>
            <a:normAutofit/>
          </a:bodyPr>
          <a:lstStyle>
            <a:lvl1pPr marL="0" indent="0">
              <a:buNone/>
              <a:defRPr sz="1485">
                <a:latin typeface="HK Grotesk" panose="00000500000000000000" pitchFamily="50" charset="0"/>
              </a:defRPr>
            </a:lvl1pPr>
          </a:lstStyle>
          <a:p>
            <a:endParaRPr lang="en-US" dirty="0"/>
          </a:p>
        </p:txBody>
      </p:sp>
      <p:sp>
        <p:nvSpPr>
          <p:cNvPr id="4" name="Shape 27"/>
          <p:cNvSpPr/>
          <p:nvPr userDrawn="1"/>
        </p:nvSpPr>
        <p:spPr>
          <a:xfrm rot="5400000">
            <a:off x="1188561" y="3810369"/>
            <a:ext cx="7772400" cy="151666"/>
          </a:xfrm>
          <a:prstGeom prst="rect">
            <a:avLst/>
          </a:pr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8" name="Picture Placeholder 7"/>
          <p:cNvSpPr>
            <a:spLocks noGrp="1"/>
          </p:cNvSpPr>
          <p:nvPr>
            <p:ph type="pic" sz="quarter" idx="11"/>
          </p:nvPr>
        </p:nvSpPr>
        <p:spPr>
          <a:xfrm>
            <a:off x="4862035" y="3263189"/>
            <a:ext cx="449524" cy="601786"/>
          </a:xfrm>
          <a:custGeom>
            <a:avLst/>
            <a:gdLst>
              <a:gd name="connsiteX0" fmla="*/ 0 w 544877"/>
              <a:gd name="connsiteY0" fmla="*/ 0 h 530988"/>
              <a:gd name="connsiteX1" fmla="*/ 544877 w 544877"/>
              <a:gd name="connsiteY1" fmla="*/ 0 h 530988"/>
              <a:gd name="connsiteX2" fmla="*/ 544877 w 544877"/>
              <a:gd name="connsiteY2" fmla="*/ 530988 h 530988"/>
              <a:gd name="connsiteX3" fmla="*/ 0 w 544877"/>
              <a:gd name="connsiteY3" fmla="*/ 530988 h 530988"/>
            </a:gdLst>
            <a:ahLst/>
            <a:cxnLst>
              <a:cxn ang="0">
                <a:pos x="connsiteX0" y="connsiteY0"/>
              </a:cxn>
              <a:cxn ang="0">
                <a:pos x="connsiteX1" y="connsiteY1"/>
              </a:cxn>
              <a:cxn ang="0">
                <a:pos x="connsiteX2" y="connsiteY2"/>
              </a:cxn>
              <a:cxn ang="0">
                <a:pos x="connsiteX3" y="connsiteY3"/>
              </a:cxn>
            </a:cxnLst>
            <a:rect l="l" t="t" r="r" b="b"/>
            <a:pathLst>
              <a:path w="544877" h="530988">
                <a:moveTo>
                  <a:pt x="0" y="0"/>
                </a:moveTo>
                <a:lnTo>
                  <a:pt x="544877" y="0"/>
                </a:lnTo>
                <a:lnTo>
                  <a:pt x="544877" y="530988"/>
                </a:lnTo>
                <a:lnTo>
                  <a:pt x="0" y="53098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291150719"/>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166_Title Slid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5370028" cy="7772400"/>
          </a:xfrm>
        </p:spPr>
        <p:txBody>
          <a:bodyPr>
            <a:norm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819743924"/>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150_Title Slide">
    <p:spTree>
      <p:nvGrpSpPr>
        <p:cNvPr id="1" name=""/>
        <p:cNvGrpSpPr/>
        <p:nvPr/>
      </p:nvGrpSpPr>
      <p:grpSpPr>
        <a:xfrm>
          <a:off x="0" y="0"/>
          <a:ext cx="0" cy="0"/>
          <a:chOff x="0" y="0"/>
          <a:chExt cx="0" cy="0"/>
        </a:xfrm>
      </p:grpSpPr>
      <p:sp>
        <p:nvSpPr>
          <p:cNvPr id="7" name="Picture Placeholder 6"/>
          <p:cNvSpPr>
            <a:spLocks noGrp="1"/>
          </p:cNvSpPr>
          <p:nvPr>
            <p:ph type="pic" sz="quarter" idx="11"/>
          </p:nvPr>
        </p:nvSpPr>
        <p:spPr>
          <a:xfrm>
            <a:off x="4811302" y="253861"/>
            <a:ext cx="435871" cy="583511"/>
          </a:xfrm>
          <a:custGeom>
            <a:avLst/>
            <a:gdLst>
              <a:gd name="connsiteX0" fmla="*/ 0 w 528329"/>
              <a:gd name="connsiteY0" fmla="*/ 0 h 514863"/>
              <a:gd name="connsiteX1" fmla="*/ 528329 w 528329"/>
              <a:gd name="connsiteY1" fmla="*/ 0 h 514863"/>
              <a:gd name="connsiteX2" fmla="*/ 528329 w 528329"/>
              <a:gd name="connsiteY2" fmla="*/ 514863 h 514863"/>
              <a:gd name="connsiteX3" fmla="*/ 0 w 528329"/>
              <a:gd name="connsiteY3" fmla="*/ 514863 h 514863"/>
            </a:gdLst>
            <a:ahLst/>
            <a:cxnLst>
              <a:cxn ang="0">
                <a:pos x="connsiteX0" y="connsiteY0"/>
              </a:cxn>
              <a:cxn ang="0">
                <a:pos x="connsiteX1" y="connsiteY1"/>
              </a:cxn>
              <a:cxn ang="0">
                <a:pos x="connsiteX2" y="connsiteY2"/>
              </a:cxn>
              <a:cxn ang="0">
                <a:pos x="connsiteX3" y="connsiteY3"/>
              </a:cxn>
            </a:cxnLst>
            <a:rect l="l" t="t" r="r" b="b"/>
            <a:pathLst>
              <a:path w="528329" h="514863">
                <a:moveTo>
                  <a:pt x="0" y="0"/>
                </a:moveTo>
                <a:lnTo>
                  <a:pt x="528329" y="0"/>
                </a:lnTo>
                <a:lnTo>
                  <a:pt x="528329" y="514863"/>
                </a:lnTo>
                <a:lnTo>
                  <a:pt x="0" y="51486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9" name="Picture Placeholder 8"/>
          <p:cNvSpPr>
            <a:spLocks noGrp="1"/>
          </p:cNvSpPr>
          <p:nvPr>
            <p:ph type="pic" sz="quarter" idx="12"/>
          </p:nvPr>
        </p:nvSpPr>
        <p:spPr>
          <a:xfrm>
            <a:off x="1192855" y="3601265"/>
            <a:ext cx="7672768" cy="4171135"/>
          </a:xfrm>
          <a:custGeom>
            <a:avLst/>
            <a:gdLst>
              <a:gd name="connsiteX0" fmla="*/ 0 w 528329"/>
              <a:gd name="connsiteY0" fmla="*/ 0 h 514863"/>
              <a:gd name="connsiteX1" fmla="*/ 528329 w 528329"/>
              <a:gd name="connsiteY1" fmla="*/ 0 h 514863"/>
              <a:gd name="connsiteX2" fmla="*/ 528329 w 528329"/>
              <a:gd name="connsiteY2" fmla="*/ 514863 h 514863"/>
              <a:gd name="connsiteX3" fmla="*/ 0 w 528329"/>
              <a:gd name="connsiteY3" fmla="*/ 514863 h 514863"/>
            </a:gdLst>
            <a:ahLst/>
            <a:cxnLst>
              <a:cxn ang="0">
                <a:pos x="connsiteX0" y="connsiteY0"/>
              </a:cxn>
              <a:cxn ang="0">
                <a:pos x="connsiteX1" y="connsiteY1"/>
              </a:cxn>
              <a:cxn ang="0">
                <a:pos x="connsiteX2" y="connsiteY2"/>
              </a:cxn>
              <a:cxn ang="0">
                <a:pos x="connsiteX3" y="connsiteY3"/>
              </a:cxn>
            </a:cxnLst>
            <a:rect l="l" t="t" r="r" b="b"/>
            <a:pathLst>
              <a:path w="528329" h="514863">
                <a:moveTo>
                  <a:pt x="0" y="0"/>
                </a:moveTo>
                <a:lnTo>
                  <a:pt x="528329" y="0"/>
                </a:lnTo>
                <a:lnTo>
                  <a:pt x="528329" y="514863"/>
                </a:lnTo>
                <a:lnTo>
                  <a:pt x="0" y="51486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07546975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151_Title Slide">
    <p:spTree>
      <p:nvGrpSpPr>
        <p:cNvPr id="1" name=""/>
        <p:cNvGrpSpPr/>
        <p:nvPr/>
      </p:nvGrpSpPr>
      <p:grpSpPr>
        <a:xfrm>
          <a:off x="0" y="0"/>
          <a:ext cx="0" cy="0"/>
          <a:chOff x="0" y="0"/>
          <a:chExt cx="0" cy="0"/>
        </a:xfrm>
      </p:grpSpPr>
      <p:sp>
        <p:nvSpPr>
          <p:cNvPr id="8" name="Picture Placeholder 7"/>
          <p:cNvSpPr>
            <a:spLocks noGrp="1"/>
          </p:cNvSpPr>
          <p:nvPr>
            <p:ph type="pic" sz="quarter" idx="12"/>
          </p:nvPr>
        </p:nvSpPr>
        <p:spPr>
          <a:xfrm>
            <a:off x="5601424" y="0"/>
            <a:ext cx="4456976" cy="7772400"/>
          </a:xfrm>
          <a:custGeom>
            <a:avLst/>
            <a:gdLst>
              <a:gd name="connsiteX0" fmla="*/ 0 w 761121"/>
              <a:gd name="connsiteY0" fmla="*/ 0 h 628584"/>
              <a:gd name="connsiteX1" fmla="*/ 761121 w 761121"/>
              <a:gd name="connsiteY1" fmla="*/ 0 h 628584"/>
              <a:gd name="connsiteX2" fmla="*/ 761121 w 761121"/>
              <a:gd name="connsiteY2" fmla="*/ 628584 h 628584"/>
              <a:gd name="connsiteX3" fmla="*/ 0 w 761121"/>
              <a:gd name="connsiteY3" fmla="*/ 628584 h 628584"/>
            </a:gdLst>
            <a:ahLst/>
            <a:cxnLst>
              <a:cxn ang="0">
                <a:pos x="connsiteX0" y="connsiteY0"/>
              </a:cxn>
              <a:cxn ang="0">
                <a:pos x="connsiteX1" y="connsiteY1"/>
              </a:cxn>
              <a:cxn ang="0">
                <a:pos x="connsiteX2" y="connsiteY2"/>
              </a:cxn>
              <a:cxn ang="0">
                <a:pos x="connsiteX3" y="connsiteY3"/>
              </a:cxn>
            </a:cxnLst>
            <a:rect l="l" t="t" r="r" b="b"/>
            <a:pathLst>
              <a:path w="761121" h="628584">
                <a:moveTo>
                  <a:pt x="0" y="0"/>
                </a:moveTo>
                <a:lnTo>
                  <a:pt x="761121" y="0"/>
                </a:lnTo>
                <a:lnTo>
                  <a:pt x="761121" y="628584"/>
                </a:lnTo>
                <a:lnTo>
                  <a:pt x="0" y="62858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6" name="Picture Placeholder 5"/>
          <p:cNvSpPr>
            <a:spLocks noGrp="1"/>
          </p:cNvSpPr>
          <p:nvPr>
            <p:ph type="pic" sz="quarter" idx="11"/>
          </p:nvPr>
        </p:nvSpPr>
        <p:spPr>
          <a:xfrm>
            <a:off x="2410975" y="1299590"/>
            <a:ext cx="627925" cy="712395"/>
          </a:xfrm>
          <a:custGeom>
            <a:avLst/>
            <a:gdLst>
              <a:gd name="connsiteX0" fmla="*/ 0 w 761121"/>
              <a:gd name="connsiteY0" fmla="*/ 0 h 628584"/>
              <a:gd name="connsiteX1" fmla="*/ 761121 w 761121"/>
              <a:gd name="connsiteY1" fmla="*/ 0 h 628584"/>
              <a:gd name="connsiteX2" fmla="*/ 761121 w 761121"/>
              <a:gd name="connsiteY2" fmla="*/ 628584 h 628584"/>
              <a:gd name="connsiteX3" fmla="*/ 0 w 761121"/>
              <a:gd name="connsiteY3" fmla="*/ 628584 h 628584"/>
            </a:gdLst>
            <a:ahLst/>
            <a:cxnLst>
              <a:cxn ang="0">
                <a:pos x="connsiteX0" y="connsiteY0"/>
              </a:cxn>
              <a:cxn ang="0">
                <a:pos x="connsiteX1" y="connsiteY1"/>
              </a:cxn>
              <a:cxn ang="0">
                <a:pos x="connsiteX2" y="connsiteY2"/>
              </a:cxn>
              <a:cxn ang="0">
                <a:pos x="connsiteX3" y="connsiteY3"/>
              </a:cxn>
            </a:cxnLst>
            <a:rect l="l" t="t" r="r" b="b"/>
            <a:pathLst>
              <a:path w="761121" h="628584">
                <a:moveTo>
                  <a:pt x="0" y="0"/>
                </a:moveTo>
                <a:lnTo>
                  <a:pt x="761121" y="0"/>
                </a:lnTo>
                <a:lnTo>
                  <a:pt x="761121" y="628584"/>
                </a:lnTo>
                <a:lnTo>
                  <a:pt x="0" y="62858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004475233"/>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152_Title Slide">
    <p:spTree>
      <p:nvGrpSpPr>
        <p:cNvPr id="1" name=""/>
        <p:cNvGrpSpPr/>
        <p:nvPr/>
      </p:nvGrpSpPr>
      <p:grpSpPr>
        <a:xfrm>
          <a:off x="0" y="0"/>
          <a:ext cx="0" cy="0"/>
          <a:chOff x="0" y="0"/>
          <a:chExt cx="0" cy="0"/>
        </a:xfrm>
      </p:grpSpPr>
      <p:sp>
        <p:nvSpPr>
          <p:cNvPr id="9" name="Picture Placeholder 8"/>
          <p:cNvSpPr>
            <a:spLocks noGrp="1"/>
          </p:cNvSpPr>
          <p:nvPr>
            <p:ph type="pic" sz="quarter" idx="12"/>
          </p:nvPr>
        </p:nvSpPr>
        <p:spPr>
          <a:xfrm>
            <a:off x="-9742" y="0"/>
            <a:ext cx="10077883" cy="7772400"/>
          </a:xfrm>
          <a:custGeom>
            <a:avLst/>
            <a:gdLst>
              <a:gd name="connsiteX0" fmla="*/ 0 w 669140"/>
              <a:gd name="connsiteY0" fmla="*/ 0 h 517198"/>
              <a:gd name="connsiteX1" fmla="*/ 669140 w 669140"/>
              <a:gd name="connsiteY1" fmla="*/ 0 h 517198"/>
              <a:gd name="connsiteX2" fmla="*/ 669140 w 669140"/>
              <a:gd name="connsiteY2" fmla="*/ 517198 h 517198"/>
              <a:gd name="connsiteX3" fmla="*/ 0 w 669140"/>
              <a:gd name="connsiteY3" fmla="*/ 517198 h 517198"/>
            </a:gdLst>
            <a:ahLst/>
            <a:cxnLst>
              <a:cxn ang="0">
                <a:pos x="connsiteX0" y="connsiteY0"/>
              </a:cxn>
              <a:cxn ang="0">
                <a:pos x="connsiteX1" y="connsiteY1"/>
              </a:cxn>
              <a:cxn ang="0">
                <a:pos x="connsiteX2" y="connsiteY2"/>
              </a:cxn>
              <a:cxn ang="0">
                <a:pos x="connsiteX3" y="connsiteY3"/>
              </a:cxn>
            </a:cxnLst>
            <a:rect l="l" t="t" r="r" b="b"/>
            <a:pathLst>
              <a:path w="669140" h="517198">
                <a:moveTo>
                  <a:pt x="0" y="0"/>
                </a:moveTo>
                <a:lnTo>
                  <a:pt x="669140" y="0"/>
                </a:lnTo>
                <a:lnTo>
                  <a:pt x="669140" y="517198"/>
                </a:lnTo>
                <a:lnTo>
                  <a:pt x="0" y="51719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7" name="Picture Placeholder 6"/>
          <p:cNvSpPr>
            <a:spLocks noGrp="1"/>
          </p:cNvSpPr>
          <p:nvPr>
            <p:ph type="pic" sz="quarter" idx="11"/>
          </p:nvPr>
        </p:nvSpPr>
        <p:spPr>
          <a:xfrm>
            <a:off x="4753194" y="2071425"/>
            <a:ext cx="552041" cy="586158"/>
          </a:xfrm>
          <a:custGeom>
            <a:avLst/>
            <a:gdLst>
              <a:gd name="connsiteX0" fmla="*/ 0 w 669140"/>
              <a:gd name="connsiteY0" fmla="*/ 0 h 517198"/>
              <a:gd name="connsiteX1" fmla="*/ 669140 w 669140"/>
              <a:gd name="connsiteY1" fmla="*/ 0 h 517198"/>
              <a:gd name="connsiteX2" fmla="*/ 669140 w 669140"/>
              <a:gd name="connsiteY2" fmla="*/ 517198 h 517198"/>
              <a:gd name="connsiteX3" fmla="*/ 0 w 669140"/>
              <a:gd name="connsiteY3" fmla="*/ 517198 h 517198"/>
            </a:gdLst>
            <a:ahLst/>
            <a:cxnLst>
              <a:cxn ang="0">
                <a:pos x="connsiteX0" y="connsiteY0"/>
              </a:cxn>
              <a:cxn ang="0">
                <a:pos x="connsiteX1" y="connsiteY1"/>
              </a:cxn>
              <a:cxn ang="0">
                <a:pos x="connsiteX2" y="connsiteY2"/>
              </a:cxn>
              <a:cxn ang="0">
                <a:pos x="connsiteX3" y="connsiteY3"/>
              </a:cxn>
            </a:cxnLst>
            <a:rect l="l" t="t" r="r" b="b"/>
            <a:pathLst>
              <a:path w="669140" h="517198">
                <a:moveTo>
                  <a:pt x="0" y="0"/>
                </a:moveTo>
                <a:lnTo>
                  <a:pt x="669140" y="0"/>
                </a:lnTo>
                <a:lnTo>
                  <a:pt x="669140" y="517198"/>
                </a:lnTo>
                <a:lnTo>
                  <a:pt x="0" y="51719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048517362"/>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153_Title Slide">
    <p:spTree>
      <p:nvGrpSpPr>
        <p:cNvPr id="1" name=""/>
        <p:cNvGrpSpPr/>
        <p:nvPr/>
      </p:nvGrpSpPr>
      <p:grpSpPr>
        <a:xfrm>
          <a:off x="0" y="0"/>
          <a:ext cx="0" cy="0"/>
          <a:chOff x="0" y="0"/>
          <a:chExt cx="0" cy="0"/>
        </a:xfrm>
      </p:grpSpPr>
      <p:sp>
        <p:nvSpPr>
          <p:cNvPr id="8" name="Picture Placeholder 7"/>
          <p:cNvSpPr>
            <a:spLocks noGrp="1"/>
          </p:cNvSpPr>
          <p:nvPr>
            <p:ph type="pic" sz="quarter" idx="12"/>
          </p:nvPr>
        </p:nvSpPr>
        <p:spPr>
          <a:xfrm>
            <a:off x="0" y="1"/>
            <a:ext cx="10058400" cy="3967759"/>
          </a:xfrm>
          <a:custGeom>
            <a:avLst/>
            <a:gdLst>
              <a:gd name="connsiteX0" fmla="*/ 0 w 761121"/>
              <a:gd name="connsiteY0" fmla="*/ 0 h 628584"/>
              <a:gd name="connsiteX1" fmla="*/ 761121 w 761121"/>
              <a:gd name="connsiteY1" fmla="*/ 0 h 628584"/>
              <a:gd name="connsiteX2" fmla="*/ 761121 w 761121"/>
              <a:gd name="connsiteY2" fmla="*/ 628584 h 628584"/>
              <a:gd name="connsiteX3" fmla="*/ 0 w 761121"/>
              <a:gd name="connsiteY3" fmla="*/ 628584 h 628584"/>
            </a:gdLst>
            <a:ahLst/>
            <a:cxnLst>
              <a:cxn ang="0">
                <a:pos x="connsiteX0" y="connsiteY0"/>
              </a:cxn>
              <a:cxn ang="0">
                <a:pos x="connsiteX1" y="connsiteY1"/>
              </a:cxn>
              <a:cxn ang="0">
                <a:pos x="connsiteX2" y="connsiteY2"/>
              </a:cxn>
              <a:cxn ang="0">
                <a:pos x="connsiteX3" y="connsiteY3"/>
              </a:cxn>
            </a:cxnLst>
            <a:rect l="l" t="t" r="r" b="b"/>
            <a:pathLst>
              <a:path w="761121" h="628584">
                <a:moveTo>
                  <a:pt x="0" y="0"/>
                </a:moveTo>
                <a:lnTo>
                  <a:pt x="761121" y="0"/>
                </a:lnTo>
                <a:lnTo>
                  <a:pt x="761121" y="628584"/>
                </a:lnTo>
                <a:lnTo>
                  <a:pt x="0" y="62858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6" name="Picture Placeholder 5"/>
          <p:cNvSpPr>
            <a:spLocks noGrp="1"/>
          </p:cNvSpPr>
          <p:nvPr>
            <p:ph type="pic" sz="quarter" idx="11"/>
          </p:nvPr>
        </p:nvSpPr>
        <p:spPr>
          <a:xfrm>
            <a:off x="4715204" y="4684257"/>
            <a:ext cx="627925" cy="712395"/>
          </a:xfrm>
          <a:custGeom>
            <a:avLst/>
            <a:gdLst>
              <a:gd name="connsiteX0" fmla="*/ 0 w 761121"/>
              <a:gd name="connsiteY0" fmla="*/ 0 h 628584"/>
              <a:gd name="connsiteX1" fmla="*/ 761121 w 761121"/>
              <a:gd name="connsiteY1" fmla="*/ 0 h 628584"/>
              <a:gd name="connsiteX2" fmla="*/ 761121 w 761121"/>
              <a:gd name="connsiteY2" fmla="*/ 628584 h 628584"/>
              <a:gd name="connsiteX3" fmla="*/ 0 w 761121"/>
              <a:gd name="connsiteY3" fmla="*/ 628584 h 628584"/>
            </a:gdLst>
            <a:ahLst/>
            <a:cxnLst>
              <a:cxn ang="0">
                <a:pos x="connsiteX0" y="connsiteY0"/>
              </a:cxn>
              <a:cxn ang="0">
                <a:pos x="connsiteX1" y="connsiteY1"/>
              </a:cxn>
              <a:cxn ang="0">
                <a:pos x="connsiteX2" y="connsiteY2"/>
              </a:cxn>
              <a:cxn ang="0">
                <a:pos x="connsiteX3" y="connsiteY3"/>
              </a:cxn>
            </a:cxnLst>
            <a:rect l="l" t="t" r="r" b="b"/>
            <a:pathLst>
              <a:path w="761121" h="628584">
                <a:moveTo>
                  <a:pt x="0" y="0"/>
                </a:moveTo>
                <a:lnTo>
                  <a:pt x="761121" y="0"/>
                </a:lnTo>
                <a:lnTo>
                  <a:pt x="761121" y="628584"/>
                </a:lnTo>
                <a:lnTo>
                  <a:pt x="0" y="62858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8110363"/>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154_Title Slide">
    <p:spTree>
      <p:nvGrpSpPr>
        <p:cNvPr id="1" name=""/>
        <p:cNvGrpSpPr/>
        <p:nvPr/>
      </p:nvGrpSpPr>
      <p:grpSpPr>
        <a:xfrm>
          <a:off x="0" y="0"/>
          <a:ext cx="0" cy="0"/>
          <a:chOff x="0" y="0"/>
          <a:chExt cx="0" cy="0"/>
        </a:xfrm>
      </p:grpSpPr>
      <p:sp>
        <p:nvSpPr>
          <p:cNvPr id="4" name="Shape 62"/>
          <p:cNvSpPr/>
          <p:nvPr userDrawn="1"/>
        </p:nvSpPr>
        <p:spPr>
          <a:xfrm flipH="1">
            <a:off x="-5977" y="-40762"/>
            <a:ext cx="6520581" cy="7846664"/>
          </a:xfrm>
          <a:custGeom>
            <a:avLst/>
            <a:gdLst>
              <a:gd name="connsiteX0" fmla="*/ 0 w 21793"/>
              <a:gd name="connsiteY0" fmla="*/ 20 h 21620"/>
              <a:gd name="connsiteX1" fmla="*/ 21793 w 21793"/>
              <a:gd name="connsiteY1" fmla="*/ 0 h 21620"/>
              <a:gd name="connsiteX2" fmla="*/ 21600 w 21793"/>
              <a:gd name="connsiteY2" fmla="*/ 21620 h 21620"/>
              <a:gd name="connsiteX3" fmla="*/ 6778 w 21793"/>
              <a:gd name="connsiteY3" fmla="*/ 21620 h 21620"/>
              <a:gd name="connsiteX4" fmla="*/ 0 w 21793"/>
              <a:gd name="connsiteY4" fmla="*/ 20 h 21620"/>
              <a:gd name="connsiteX0" fmla="*/ 0 w 21793"/>
              <a:gd name="connsiteY0" fmla="*/ 20 h 21620"/>
              <a:gd name="connsiteX1" fmla="*/ 21793 w 21793"/>
              <a:gd name="connsiteY1" fmla="*/ 0 h 21620"/>
              <a:gd name="connsiteX2" fmla="*/ 21771 w 21793"/>
              <a:gd name="connsiteY2" fmla="*/ 21598 h 21620"/>
              <a:gd name="connsiteX3" fmla="*/ 6778 w 21793"/>
              <a:gd name="connsiteY3" fmla="*/ 21620 h 21620"/>
              <a:gd name="connsiteX4" fmla="*/ 0 w 21793"/>
              <a:gd name="connsiteY4" fmla="*/ 20 h 216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93" h="21620" extrusionOk="0">
                <a:moveTo>
                  <a:pt x="0" y="20"/>
                </a:moveTo>
                <a:lnTo>
                  <a:pt x="21793" y="0"/>
                </a:lnTo>
                <a:cubicBezTo>
                  <a:pt x="21729" y="7207"/>
                  <a:pt x="21835" y="14391"/>
                  <a:pt x="21771" y="21598"/>
                </a:cubicBezTo>
                <a:lnTo>
                  <a:pt x="6778" y="21620"/>
                </a:lnTo>
                <a:lnTo>
                  <a:pt x="0" y="20"/>
                </a:lnTo>
                <a:close/>
              </a:path>
            </a:pathLst>
          </a:cu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11" name="Picture Placeholder 10"/>
          <p:cNvSpPr>
            <a:spLocks noGrp="1"/>
          </p:cNvSpPr>
          <p:nvPr>
            <p:ph type="pic" sz="quarter" idx="12"/>
          </p:nvPr>
        </p:nvSpPr>
        <p:spPr>
          <a:xfrm>
            <a:off x="-8419" y="-35662"/>
            <a:ext cx="6378669" cy="7841564"/>
          </a:xfrm>
          <a:custGeom>
            <a:avLst/>
            <a:gdLst>
              <a:gd name="connsiteX0" fmla="*/ 0 w 7769820"/>
              <a:gd name="connsiteY0" fmla="*/ 0 h 6917122"/>
              <a:gd name="connsiteX1" fmla="*/ 7769820 w 7769820"/>
              <a:gd name="connsiteY1" fmla="*/ 0 h 6917122"/>
              <a:gd name="connsiteX2" fmla="*/ 7769820 w 7769820"/>
              <a:gd name="connsiteY2" fmla="*/ 3 h 6917122"/>
              <a:gd name="connsiteX3" fmla="*/ 5331680 w 7769820"/>
              <a:gd name="connsiteY3" fmla="*/ 6917122 h 6917122"/>
              <a:gd name="connsiteX4" fmla="*/ 0 w 7769820"/>
              <a:gd name="connsiteY4" fmla="*/ 6917122 h 6917122"/>
              <a:gd name="connsiteX0" fmla="*/ 38100 w 7769820"/>
              <a:gd name="connsiteY0" fmla="*/ 7620 h 6917122"/>
              <a:gd name="connsiteX1" fmla="*/ 7769820 w 7769820"/>
              <a:gd name="connsiteY1" fmla="*/ 0 h 6917122"/>
              <a:gd name="connsiteX2" fmla="*/ 7769820 w 7769820"/>
              <a:gd name="connsiteY2" fmla="*/ 3 h 6917122"/>
              <a:gd name="connsiteX3" fmla="*/ 5331680 w 7769820"/>
              <a:gd name="connsiteY3" fmla="*/ 6917122 h 6917122"/>
              <a:gd name="connsiteX4" fmla="*/ 0 w 7769820"/>
              <a:gd name="connsiteY4" fmla="*/ 6917122 h 6917122"/>
              <a:gd name="connsiteX5" fmla="*/ 38100 w 7769820"/>
              <a:gd name="connsiteY5" fmla="*/ 7620 h 6917122"/>
              <a:gd name="connsiteX0" fmla="*/ 0 w 7731720"/>
              <a:gd name="connsiteY0" fmla="*/ 7620 h 6917122"/>
              <a:gd name="connsiteX1" fmla="*/ 7731720 w 7731720"/>
              <a:gd name="connsiteY1" fmla="*/ 0 h 6917122"/>
              <a:gd name="connsiteX2" fmla="*/ 7731720 w 7731720"/>
              <a:gd name="connsiteY2" fmla="*/ 3 h 6917122"/>
              <a:gd name="connsiteX3" fmla="*/ 5293580 w 7731720"/>
              <a:gd name="connsiteY3" fmla="*/ 6917122 h 6917122"/>
              <a:gd name="connsiteX4" fmla="*/ 12700 w 7731720"/>
              <a:gd name="connsiteY4" fmla="*/ 6907597 h 6917122"/>
              <a:gd name="connsiteX5" fmla="*/ 0 w 7731720"/>
              <a:gd name="connsiteY5" fmla="*/ 7620 h 6917122"/>
              <a:gd name="connsiteX0" fmla="*/ 0 w 7731720"/>
              <a:gd name="connsiteY0" fmla="*/ 0 h 6919027"/>
              <a:gd name="connsiteX1" fmla="*/ 7731720 w 7731720"/>
              <a:gd name="connsiteY1" fmla="*/ 1905 h 6919027"/>
              <a:gd name="connsiteX2" fmla="*/ 7731720 w 7731720"/>
              <a:gd name="connsiteY2" fmla="*/ 1908 h 6919027"/>
              <a:gd name="connsiteX3" fmla="*/ 5293580 w 7731720"/>
              <a:gd name="connsiteY3" fmla="*/ 6919027 h 6919027"/>
              <a:gd name="connsiteX4" fmla="*/ 12700 w 7731720"/>
              <a:gd name="connsiteY4" fmla="*/ 6909502 h 6919027"/>
              <a:gd name="connsiteX5" fmla="*/ 0 w 7731720"/>
              <a:gd name="connsiteY5" fmla="*/ 0 h 6919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31720" h="6919027">
                <a:moveTo>
                  <a:pt x="0" y="0"/>
                </a:moveTo>
                <a:lnTo>
                  <a:pt x="7731720" y="1905"/>
                </a:lnTo>
                <a:lnTo>
                  <a:pt x="7731720" y="1908"/>
                </a:lnTo>
                <a:lnTo>
                  <a:pt x="5293580" y="6919027"/>
                </a:lnTo>
                <a:lnTo>
                  <a:pt x="12700" y="6909502"/>
                </a:lnTo>
                <a:cubicBezTo>
                  <a:pt x="12700" y="4603795"/>
                  <a:pt x="0" y="2305707"/>
                  <a:pt x="0" y="0"/>
                </a:cubicBez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9" name="Picture Placeholder 8"/>
          <p:cNvSpPr>
            <a:spLocks noGrp="1"/>
          </p:cNvSpPr>
          <p:nvPr>
            <p:ph type="pic" sz="quarter" idx="11"/>
          </p:nvPr>
        </p:nvSpPr>
        <p:spPr>
          <a:xfrm>
            <a:off x="6724875" y="1464537"/>
            <a:ext cx="627925" cy="712396"/>
          </a:xfrm>
          <a:custGeom>
            <a:avLst/>
            <a:gdLst>
              <a:gd name="connsiteX0" fmla="*/ 0 w 761121"/>
              <a:gd name="connsiteY0" fmla="*/ 0 h 628585"/>
              <a:gd name="connsiteX1" fmla="*/ 761121 w 761121"/>
              <a:gd name="connsiteY1" fmla="*/ 0 h 628585"/>
              <a:gd name="connsiteX2" fmla="*/ 761121 w 761121"/>
              <a:gd name="connsiteY2" fmla="*/ 628585 h 628585"/>
              <a:gd name="connsiteX3" fmla="*/ 0 w 761121"/>
              <a:gd name="connsiteY3" fmla="*/ 628585 h 628585"/>
            </a:gdLst>
            <a:ahLst/>
            <a:cxnLst>
              <a:cxn ang="0">
                <a:pos x="connsiteX0" y="connsiteY0"/>
              </a:cxn>
              <a:cxn ang="0">
                <a:pos x="connsiteX1" y="connsiteY1"/>
              </a:cxn>
              <a:cxn ang="0">
                <a:pos x="connsiteX2" y="connsiteY2"/>
              </a:cxn>
              <a:cxn ang="0">
                <a:pos x="connsiteX3" y="connsiteY3"/>
              </a:cxn>
            </a:cxnLst>
            <a:rect l="l" t="t" r="r" b="b"/>
            <a:pathLst>
              <a:path w="761121" h="628585">
                <a:moveTo>
                  <a:pt x="0" y="0"/>
                </a:moveTo>
                <a:lnTo>
                  <a:pt x="761121" y="0"/>
                </a:lnTo>
                <a:lnTo>
                  <a:pt x="761121" y="628585"/>
                </a:lnTo>
                <a:lnTo>
                  <a:pt x="0" y="628585"/>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0058285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slideLayout" Target="../slideLayouts/slideLayout14.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17" Type="http://schemas.openxmlformats.org/officeDocument/2006/relationships/slideLayout" Target="../slideLayouts/slideLayout132.xml"/><Relationship Id="rId21" Type="http://schemas.openxmlformats.org/officeDocument/2006/relationships/slideLayout" Target="../slideLayouts/slideLayout36.xml"/><Relationship Id="rId42" Type="http://schemas.openxmlformats.org/officeDocument/2006/relationships/slideLayout" Target="../slideLayouts/slideLayout57.xml"/><Relationship Id="rId47" Type="http://schemas.openxmlformats.org/officeDocument/2006/relationships/slideLayout" Target="../slideLayouts/slideLayout62.xml"/><Relationship Id="rId63" Type="http://schemas.openxmlformats.org/officeDocument/2006/relationships/slideLayout" Target="../slideLayouts/slideLayout78.xml"/><Relationship Id="rId68" Type="http://schemas.openxmlformats.org/officeDocument/2006/relationships/slideLayout" Target="../slideLayouts/slideLayout83.xml"/><Relationship Id="rId84" Type="http://schemas.openxmlformats.org/officeDocument/2006/relationships/slideLayout" Target="../slideLayouts/slideLayout99.xml"/><Relationship Id="rId89" Type="http://schemas.openxmlformats.org/officeDocument/2006/relationships/slideLayout" Target="../slideLayouts/slideLayout104.xml"/><Relationship Id="rId112" Type="http://schemas.openxmlformats.org/officeDocument/2006/relationships/slideLayout" Target="../slideLayouts/slideLayout127.xml"/><Relationship Id="rId16" Type="http://schemas.openxmlformats.org/officeDocument/2006/relationships/slideLayout" Target="../slideLayouts/slideLayout31.xml"/><Relationship Id="rId107" Type="http://schemas.openxmlformats.org/officeDocument/2006/relationships/slideLayout" Target="../slideLayouts/slideLayout122.xml"/><Relationship Id="rId11" Type="http://schemas.openxmlformats.org/officeDocument/2006/relationships/slideLayout" Target="../slideLayouts/slideLayout26.xml"/><Relationship Id="rId32" Type="http://schemas.openxmlformats.org/officeDocument/2006/relationships/slideLayout" Target="../slideLayouts/slideLayout47.xml"/><Relationship Id="rId37" Type="http://schemas.openxmlformats.org/officeDocument/2006/relationships/slideLayout" Target="../slideLayouts/slideLayout52.xml"/><Relationship Id="rId53" Type="http://schemas.openxmlformats.org/officeDocument/2006/relationships/slideLayout" Target="../slideLayouts/slideLayout68.xml"/><Relationship Id="rId58" Type="http://schemas.openxmlformats.org/officeDocument/2006/relationships/slideLayout" Target="../slideLayouts/slideLayout73.xml"/><Relationship Id="rId74" Type="http://schemas.openxmlformats.org/officeDocument/2006/relationships/slideLayout" Target="../slideLayouts/slideLayout89.xml"/><Relationship Id="rId79" Type="http://schemas.openxmlformats.org/officeDocument/2006/relationships/slideLayout" Target="../slideLayouts/slideLayout94.xml"/><Relationship Id="rId102" Type="http://schemas.openxmlformats.org/officeDocument/2006/relationships/slideLayout" Target="../slideLayouts/slideLayout117.xml"/><Relationship Id="rId123" Type="http://schemas.openxmlformats.org/officeDocument/2006/relationships/slideLayout" Target="../slideLayouts/slideLayout138.xml"/><Relationship Id="rId128" Type="http://schemas.openxmlformats.org/officeDocument/2006/relationships/slideLayout" Target="../slideLayouts/slideLayout143.xml"/><Relationship Id="rId5" Type="http://schemas.openxmlformats.org/officeDocument/2006/relationships/slideLayout" Target="../slideLayouts/slideLayout20.xml"/><Relationship Id="rId90" Type="http://schemas.openxmlformats.org/officeDocument/2006/relationships/slideLayout" Target="../slideLayouts/slideLayout105.xml"/><Relationship Id="rId95" Type="http://schemas.openxmlformats.org/officeDocument/2006/relationships/slideLayout" Target="../slideLayouts/slideLayout110.xml"/><Relationship Id="rId22" Type="http://schemas.openxmlformats.org/officeDocument/2006/relationships/slideLayout" Target="../slideLayouts/slideLayout37.xml"/><Relationship Id="rId27" Type="http://schemas.openxmlformats.org/officeDocument/2006/relationships/slideLayout" Target="../slideLayouts/slideLayout42.xml"/><Relationship Id="rId43" Type="http://schemas.openxmlformats.org/officeDocument/2006/relationships/slideLayout" Target="../slideLayouts/slideLayout58.xml"/><Relationship Id="rId48" Type="http://schemas.openxmlformats.org/officeDocument/2006/relationships/slideLayout" Target="../slideLayouts/slideLayout63.xml"/><Relationship Id="rId64" Type="http://schemas.openxmlformats.org/officeDocument/2006/relationships/slideLayout" Target="../slideLayouts/slideLayout79.xml"/><Relationship Id="rId69" Type="http://schemas.openxmlformats.org/officeDocument/2006/relationships/slideLayout" Target="../slideLayouts/slideLayout84.xml"/><Relationship Id="rId113" Type="http://schemas.openxmlformats.org/officeDocument/2006/relationships/slideLayout" Target="../slideLayouts/slideLayout128.xml"/><Relationship Id="rId118" Type="http://schemas.openxmlformats.org/officeDocument/2006/relationships/slideLayout" Target="../slideLayouts/slideLayout133.xml"/><Relationship Id="rId80" Type="http://schemas.openxmlformats.org/officeDocument/2006/relationships/slideLayout" Target="../slideLayouts/slideLayout95.xml"/><Relationship Id="rId85" Type="http://schemas.openxmlformats.org/officeDocument/2006/relationships/slideLayout" Target="../slideLayouts/slideLayout100.xml"/><Relationship Id="rId12" Type="http://schemas.openxmlformats.org/officeDocument/2006/relationships/slideLayout" Target="../slideLayouts/slideLayout27.xml"/><Relationship Id="rId17" Type="http://schemas.openxmlformats.org/officeDocument/2006/relationships/slideLayout" Target="../slideLayouts/slideLayout32.xml"/><Relationship Id="rId33" Type="http://schemas.openxmlformats.org/officeDocument/2006/relationships/slideLayout" Target="../slideLayouts/slideLayout48.xml"/><Relationship Id="rId38" Type="http://schemas.openxmlformats.org/officeDocument/2006/relationships/slideLayout" Target="../slideLayouts/slideLayout53.xml"/><Relationship Id="rId59" Type="http://schemas.openxmlformats.org/officeDocument/2006/relationships/slideLayout" Target="../slideLayouts/slideLayout74.xml"/><Relationship Id="rId103" Type="http://schemas.openxmlformats.org/officeDocument/2006/relationships/slideLayout" Target="../slideLayouts/slideLayout118.xml"/><Relationship Id="rId108" Type="http://schemas.openxmlformats.org/officeDocument/2006/relationships/slideLayout" Target="../slideLayouts/slideLayout123.xml"/><Relationship Id="rId124" Type="http://schemas.openxmlformats.org/officeDocument/2006/relationships/slideLayout" Target="../slideLayouts/slideLayout139.xml"/><Relationship Id="rId129" Type="http://schemas.openxmlformats.org/officeDocument/2006/relationships/slideLayout" Target="../slideLayouts/slideLayout144.xml"/><Relationship Id="rId54" Type="http://schemas.openxmlformats.org/officeDocument/2006/relationships/slideLayout" Target="../slideLayouts/slideLayout69.xml"/><Relationship Id="rId70" Type="http://schemas.openxmlformats.org/officeDocument/2006/relationships/slideLayout" Target="../slideLayouts/slideLayout85.xml"/><Relationship Id="rId75" Type="http://schemas.openxmlformats.org/officeDocument/2006/relationships/slideLayout" Target="../slideLayouts/slideLayout90.xml"/><Relationship Id="rId91" Type="http://schemas.openxmlformats.org/officeDocument/2006/relationships/slideLayout" Target="../slideLayouts/slideLayout106.xml"/><Relationship Id="rId96" Type="http://schemas.openxmlformats.org/officeDocument/2006/relationships/slideLayout" Target="../slideLayouts/slideLayout111.xml"/><Relationship Id="rId1" Type="http://schemas.openxmlformats.org/officeDocument/2006/relationships/slideLayout" Target="../slideLayouts/slideLayout16.xml"/><Relationship Id="rId6" Type="http://schemas.openxmlformats.org/officeDocument/2006/relationships/slideLayout" Target="../slideLayouts/slideLayout21.xml"/><Relationship Id="rId23" Type="http://schemas.openxmlformats.org/officeDocument/2006/relationships/slideLayout" Target="../slideLayouts/slideLayout38.xml"/><Relationship Id="rId28" Type="http://schemas.openxmlformats.org/officeDocument/2006/relationships/slideLayout" Target="../slideLayouts/slideLayout43.xml"/><Relationship Id="rId49" Type="http://schemas.openxmlformats.org/officeDocument/2006/relationships/slideLayout" Target="../slideLayouts/slideLayout64.xml"/><Relationship Id="rId114" Type="http://schemas.openxmlformats.org/officeDocument/2006/relationships/slideLayout" Target="../slideLayouts/slideLayout129.xml"/><Relationship Id="rId119" Type="http://schemas.openxmlformats.org/officeDocument/2006/relationships/slideLayout" Target="../slideLayouts/slideLayout134.xml"/><Relationship Id="rId44" Type="http://schemas.openxmlformats.org/officeDocument/2006/relationships/slideLayout" Target="../slideLayouts/slideLayout59.xml"/><Relationship Id="rId60" Type="http://schemas.openxmlformats.org/officeDocument/2006/relationships/slideLayout" Target="../slideLayouts/slideLayout75.xml"/><Relationship Id="rId65" Type="http://schemas.openxmlformats.org/officeDocument/2006/relationships/slideLayout" Target="../slideLayouts/slideLayout80.xml"/><Relationship Id="rId81" Type="http://schemas.openxmlformats.org/officeDocument/2006/relationships/slideLayout" Target="../slideLayouts/slideLayout96.xml"/><Relationship Id="rId86" Type="http://schemas.openxmlformats.org/officeDocument/2006/relationships/slideLayout" Target="../slideLayouts/slideLayout101.xml"/><Relationship Id="rId130" Type="http://schemas.openxmlformats.org/officeDocument/2006/relationships/theme" Target="../theme/theme3.xml"/><Relationship Id="rId13" Type="http://schemas.openxmlformats.org/officeDocument/2006/relationships/slideLayout" Target="../slideLayouts/slideLayout28.xml"/><Relationship Id="rId18" Type="http://schemas.openxmlformats.org/officeDocument/2006/relationships/slideLayout" Target="../slideLayouts/slideLayout33.xml"/><Relationship Id="rId39" Type="http://schemas.openxmlformats.org/officeDocument/2006/relationships/slideLayout" Target="../slideLayouts/slideLayout54.xml"/><Relationship Id="rId109" Type="http://schemas.openxmlformats.org/officeDocument/2006/relationships/slideLayout" Target="../slideLayouts/slideLayout124.xml"/><Relationship Id="rId34" Type="http://schemas.openxmlformats.org/officeDocument/2006/relationships/slideLayout" Target="../slideLayouts/slideLayout49.xml"/><Relationship Id="rId50" Type="http://schemas.openxmlformats.org/officeDocument/2006/relationships/slideLayout" Target="../slideLayouts/slideLayout65.xml"/><Relationship Id="rId55" Type="http://schemas.openxmlformats.org/officeDocument/2006/relationships/slideLayout" Target="../slideLayouts/slideLayout70.xml"/><Relationship Id="rId76" Type="http://schemas.openxmlformats.org/officeDocument/2006/relationships/slideLayout" Target="../slideLayouts/slideLayout91.xml"/><Relationship Id="rId97" Type="http://schemas.openxmlformats.org/officeDocument/2006/relationships/slideLayout" Target="../slideLayouts/slideLayout112.xml"/><Relationship Id="rId104" Type="http://schemas.openxmlformats.org/officeDocument/2006/relationships/slideLayout" Target="../slideLayouts/slideLayout119.xml"/><Relationship Id="rId120" Type="http://schemas.openxmlformats.org/officeDocument/2006/relationships/slideLayout" Target="../slideLayouts/slideLayout135.xml"/><Relationship Id="rId125" Type="http://schemas.openxmlformats.org/officeDocument/2006/relationships/slideLayout" Target="../slideLayouts/slideLayout140.xml"/><Relationship Id="rId7" Type="http://schemas.openxmlformats.org/officeDocument/2006/relationships/slideLayout" Target="../slideLayouts/slideLayout22.xml"/><Relationship Id="rId71" Type="http://schemas.openxmlformats.org/officeDocument/2006/relationships/slideLayout" Target="../slideLayouts/slideLayout86.xml"/><Relationship Id="rId92" Type="http://schemas.openxmlformats.org/officeDocument/2006/relationships/slideLayout" Target="../slideLayouts/slideLayout107.xml"/><Relationship Id="rId2" Type="http://schemas.openxmlformats.org/officeDocument/2006/relationships/slideLayout" Target="../slideLayouts/slideLayout17.xml"/><Relationship Id="rId29" Type="http://schemas.openxmlformats.org/officeDocument/2006/relationships/slideLayout" Target="../slideLayouts/slideLayout44.xml"/><Relationship Id="rId24" Type="http://schemas.openxmlformats.org/officeDocument/2006/relationships/slideLayout" Target="../slideLayouts/slideLayout39.xml"/><Relationship Id="rId40" Type="http://schemas.openxmlformats.org/officeDocument/2006/relationships/slideLayout" Target="../slideLayouts/slideLayout55.xml"/><Relationship Id="rId45" Type="http://schemas.openxmlformats.org/officeDocument/2006/relationships/slideLayout" Target="../slideLayouts/slideLayout60.xml"/><Relationship Id="rId66" Type="http://schemas.openxmlformats.org/officeDocument/2006/relationships/slideLayout" Target="../slideLayouts/slideLayout81.xml"/><Relationship Id="rId87" Type="http://schemas.openxmlformats.org/officeDocument/2006/relationships/slideLayout" Target="../slideLayouts/slideLayout102.xml"/><Relationship Id="rId110" Type="http://schemas.openxmlformats.org/officeDocument/2006/relationships/slideLayout" Target="../slideLayouts/slideLayout125.xml"/><Relationship Id="rId115" Type="http://schemas.openxmlformats.org/officeDocument/2006/relationships/slideLayout" Target="../slideLayouts/slideLayout130.xml"/><Relationship Id="rId61" Type="http://schemas.openxmlformats.org/officeDocument/2006/relationships/slideLayout" Target="../slideLayouts/slideLayout76.xml"/><Relationship Id="rId82" Type="http://schemas.openxmlformats.org/officeDocument/2006/relationships/slideLayout" Target="../slideLayouts/slideLayout97.xml"/><Relationship Id="rId19" Type="http://schemas.openxmlformats.org/officeDocument/2006/relationships/slideLayout" Target="../slideLayouts/slideLayout34.xml"/><Relationship Id="rId14" Type="http://schemas.openxmlformats.org/officeDocument/2006/relationships/slideLayout" Target="../slideLayouts/slideLayout29.xml"/><Relationship Id="rId30" Type="http://schemas.openxmlformats.org/officeDocument/2006/relationships/slideLayout" Target="../slideLayouts/slideLayout45.xml"/><Relationship Id="rId35" Type="http://schemas.openxmlformats.org/officeDocument/2006/relationships/slideLayout" Target="../slideLayouts/slideLayout50.xml"/><Relationship Id="rId56" Type="http://schemas.openxmlformats.org/officeDocument/2006/relationships/slideLayout" Target="../slideLayouts/slideLayout71.xml"/><Relationship Id="rId77" Type="http://schemas.openxmlformats.org/officeDocument/2006/relationships/slideLayout" Target="../slideLayouts/slideLayout92.xml"/><Relationship Id="rId100" Type="http://schemas.openxmlformats.org/officeDocument/2006/relationships/slideLayout" Target="../slideLayouts/slideLayout115.xml"/><Relationship Id="rId105" Type="http://schemas.openxmlformats.org/officeDocument/2006/relationships/slideLayout" Target="../slideLayouts/slideLayout120.xml"/><Relationship Id="rId126" Type="http://schemas.openxmlformats.org/officeDocument/2006/relationships/slideLayout" Target="../slideLayouts/slideLayout141.xml"/><Relationship Id="rId8" Type="http://schemas.openxmlformats.org/officeDocument/2006/relationships/slideLayout" Target="../slideLayouts/slideLayout23.xml"/><Relationship Id="rId51" Type="http://schemas.openxmlformats.org/officeDocument/2006/relationships/slideLayout" Target="../slideLayouts/slideLayout66.xml"/><Relationship Id="rId72" Type="http://schemas.openxmlformats.org/officeDocument/2006/relationships/slideLayout" Target="../slideLayouts/slideLayout87.xml"/><Relationship Id="rId93" Type="http://schemas.openxmlformats.org/officeDocument/2006/relationships/slideLayout" Target="../slideLayouts/slideLayout108.xml"/><Relationship Id="rId98" Type="http://schemas.openxmlformats.org/officeDocument/2006/relationships/slideLayout" Target="../slideLayouts/slideLayout113.xml"/><Relationship Id="rId121" Type="http://schemas.openxmlformats.org/officeDocument/2006/relationships/slideLayout" Target="../slideLayouts/slideLayout136.xml"/><Relationship Id="rId3" Type="http://schemas.openxmlformats.org/officeDocument/2006/relationships/slideLayout" Target="../slideLayouts/slideLayout18.xml"/><Relationship Id="rId25" Type="http://schemas.openxmlformats.org/officeDocument/2006/relationships/slideLayout" Target="../slideLayouts/slideLayout40.xml"/><Relationship Id="rId46" Type="http://schemas.openxmlformats.org/officeDocument/2006/relationships/slideLayout" Target="../slideLayouts/slideLayout61.xml"/><Relationship Id="rId67" Type="http://schemas.openxmlformats.org/officeDocument/2006/relationships/slideLayout" Target="../slideLayouts/slideLayout82.xml"/><Relationship Id="rId116" Type="http://schemas.openxmlformats.org/officeDocument/2006/relationships/slideLayout" Target="../slideLayouts/slideLayout131.xml"/><Relationship Id="rId20" Type="http://schemas.openxmlformats.org/officeDocument/2006/relationships/slideLayout" Target="../slideLayouts/slideLayout35.xml"/><Relationship Id="rId41" Type="http://schemas.openxmlformats.org/officeDocument/2006/relationships/slideLayout" Target="../slideLayouts/slideLayout56.xml"/><Relationship Id="rId62" Type="http://schemas.openxmlformats.org/officeDocument/2006/relationships/slideLayout" Target="../slideLayouts/slideLayout77.xml"/><Relationship Id="rId83" Type="http://schemas.openxmlformats.org/officeDocument/2006/relationships/slideLayout" Target="../slideLayouts/slideLayout98.xml"/><Relationship Id="rId88" Type="http://schemas.openxmlformats.org/officeDocument/2006/relationships/slideLayout" Target="../slideLayouts/slideLayout103.xml"/><Relationship Id="rId111" Type="http://schemas.openxmlformats.org/officeDocument/2006/relationships/slideLayout" Target="../slideLayouts/slideLayout126.xml"/><Relationship Id="rId15" Type="http://schemas.openxmlformats.org/officeDocument/2006/relationships/slideLayout" Target="../slideLayouts/slideLayout30.xml"/><Relationship Id="rId36" Type="http://schemas.openxmlformats.org/officeDocument/2006/relationships/slideLayout" Target="../slideLayouts/slideLayout51.xml"/><Relationship Id="rId57" Type="http://schemas.openxmlformats.org/officeDocument/2006/relationships/slideLayout" Target="../slideLayouts/slideLayout72.xml"/><Relationship Id="rId106" Type="http://schemas.openxmlformats.org/officeDocument/2006/relationships/slideLayout" Target="../slideLayouts/slideLayout121.xml"/><Relationship Id="rId127" Type="http://schemas.openxmlformats.org/officeDocument/2006/relationships/slideLayout" Target="../slideLayouts/slideLayout142.xml"/><Relationship Id="rId10" Type="http://schemas.openxmlformats.org/officeDocument/2006/relationships/slideLayout" Target="../slideLayouts/slideLayout25.xml"/><Relationship Id="rId31" Type="http://schemas.openxmlformats.org/officeDocument/2006/relationships/slideLayout" Target="../slideLayouts/slideLayout46.xml"/><Relationship Id="rId52" Type="http://schemas.openxmlformats.org/officeDocument/2006/relationships/slideLayout" Target="../slideLayouts/slideLayout67.xml"/><Relationship Id="rId73" Type="http://schemas.openxmlformats.org/officeDocument/2006/relationships/slideLayout" Target="../slideLayouts/slideLayout88.xml"/><Relationship Id="rId78" Type="http://schemas.openxmlformats.org/officeDocument/2006/relationships/slideLayout" Target="../slideLayouts/slideLayout93.xml"/><Relationship Id="rId94" Type="http://schemas.openxmlformats.org/officeDocument/2006/relationships/slideLayout" Target="../slideLayouts/slideLayout109.xml"/><Relationship Id="rId99" Type="http://schemas.openxmlformats.org/officeDocument/2006/relationships/slideLayout" Target="../slideLayouts/slideLayout114.xml"/><Relationship Id="rId101" Type="http://schemas.openxmlformats.org/officeDocument/2006/relationships/slideLayout" Target="../slideLayouts/slideLayout116.xml"/><Relationship Id="rId122" Type="http://schemas.openxmlformats.org/officeDocument/2006/relationships/slideLayout" Target="../slideLayouts/slideLayout137.xml"/><Relationship Id="rId4" Type="http://schemas.openxmlformats.org/officeDocument/2006/relationships/slideLayout" Target="../slideLayouts/slideLayout19.xml"/><Relationship Id="rId9" Type="http://schemas.openxmlformats.org/officeDocument/2006/relationships/slideLayout" Target="../slideLayouts/slideLayout24.xml"/><Relationship Id="rId26"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91515" y="413810"/>
            <a:ext cx="8675370" cy="1502305"/>
          </a:xfrm>
          <a:prstGeom prst="rect">
            <a:avLst/>
          </a:prstGeom>
        </p:spPr>
        <p:txBody>
          <a:bodyPr vert="horz" lIns="91440" tIns="45720" rIns="91440" bIns="45720" rtlCol="0" anchor="ctr">
            <a:normAutofit/>
          </a:bodyPr>
          <a:lstStyle/>
          <a:p>
            <a:r>
              <a:rPr lang="en-US"/>
              <a:t>Click to edit Master title style</a:t>
            </a:r>
            <a:endParaRPr/>
          </a:p>
        </p:txBody>
      </p:sp>
      <p:sp>
        <p:nvSpPr>
          <p:cNvPr id="3" name="Text Placeholder 2"/>
          <p:cNvSpPr>
            <a:spLocks noGrp="1"/>
          </p:cNvSpPr>
          <p:nvPr>
            <p:ph type="body" idx="1"/>
          </p:nvPr>
        </p:nvSpPr>
        <p:spPr>
          <a:xfrm>
            <a:off x="691515" y="2069042"/>
            <a:ext cx="8675370" cy="4931516"/>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2"/>
          </p:nvPr>
        </p:nvSpPr>
        <p:spPr>
          <a:xfrm>
            <a:off x="691515" y="7203865"/>
            <a:ext cx="2263140" cy="413808"/>
          </a:xfrm>
          <a:prstGeom prst="rect">
            <a:avLst/>
          </a:prstGeom>
        </p:spPr>
        <p:txBody>
          <a:bodyPr vert="horz" lIns="91440" tIns="45720" rIns="91440" bIns="45720" rtlCol="0" anchor="ctr"/>
          <a:lstStyle>
            <a:lvl1pPr algn="l">
              <a:defRPr sz="1320">
                <a:solidFill>
                  <a:schemeClr val="tx1">
                    <a:tint val="75000"/>
                  </a:schemeClr>
                </a:solidFill>
              </a:defRPr>
            </a:lvl1pPr>
          </a:lstStyle>
          <a:p>
            <a:endParaRPr/>
          </a:p>
        </p:txBody>
      </p:sp>
      <p:sp>
        <p:nvSpPr>
          <p:cNvPr id="5" name="Footer Placeholder 4"/>
          <p:cNvSpPr>
            <a:spLocks noGrp="1"/>
          </p:cNvSpPr>
          <p:nvPr>
            <p:ph type="ftr" sz="quarter" idx="3"/>
          </p:nvPr>
        </p:nvSpPr>
        <p:spPr>
          <a:xfrm>
            <a:off x="3331845" y="7203865"/>
            <a:ext cx="3394710" cy="413808"/>
          </a:xfrm>
          <a:prstGeom prst="rect">
            <a:avLst/>
          </a:prstGeom>
        </p:spPr>
        <p:txBody>
          <a:bodyPr vert="horz" lIns="91440" tIns="45720" rIns="91440" bIns="45720" rtlCol="0" anchor="ctr"/>
          <a:lstStyle>
            <a:lvl1pPr algn="ctr">
              <a:defRPr sz="1320">
                <a:solidFill>
                  <a:schemeClr val="tx1">
                    <a:tint val="75000"/>
                  </a:schemeClr>
                </a:solidFill>
              </a:defRPr>
            </a:lvl1pPr>
          </a:lstStyle>
          <a:p>
            <a:endParaRPr/>
          </a:p>
        </p:txBody>
      </p:sp>
      <p:sp>
        <p:nvSpPr>
          <p:cNvPr id="6" name="Slide Number Placeholder 5"/>
          <p:cNvSpPr>
            <a:spLocks noGrp="1"/>
          </p:cNvSpPr>
          <p:nvPr>
            <p:ph type="sldNum" sz="quarter" idx="4"/>
          </p:nvPr>
        </p:nvSpPr>
        <p:spPr>
          <a:xfrm>
            <a:off x="7103745" y="7203865"/>
            <a:ext cx="2263140" cy="413808"/>
          </a:xfrm>
          <a:prstGeom prst="rect">
            <a:avLst/>
          </a:prstGeom>
        </p:spPr>
        <p:txBody>
          <a:bodyPr vert="horz" lIns="91440" tIns="45720" rIns="91440" bIns="45720" rtlCol="0" anchor="ctr"/>
          <a:lstStyle>
            <a:lvl1pPr algn="r">
              <a:defRPr sz="1320">
                <a:solidFill>
                  <a:schemeClr val="tx1">
                    <a:tint val="75000"/>
                  </a:schemeClr>
                </a:solidFill>
              </a:defRPr>
            </a:lvl1pPr>
          </a:lstStyle>
          <a:p>
            <a:fld id="{9F6761A3-4CAC-4C5F-AC82-8DB08D526BC2}" type="slidenum">
              <a:rPr/>
              <a:t>‹#›</a:t>
            </a:fld>
            <a:endParaRPr/>
          </a:p>
        </p:txBody>
      </p:sp>
      <p:sp>
        <p:nvSpPr>
          <p:cNvPr id="7" name="Rectangle 6"/>
          <p:cNvSpPr/>
          <p:nvPr userDrawn="1"/>
        </p:nvSpPr>
        <p:spPr>
          <a:xfrm>
            <a:off x="10287000" y="0"/>
            <a:ext cx="1828800" cy="776785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spcBef>
                <a:spcPts val="1200"/>
              </a:spcBef>
            </a:pPr>
            <a:r>
              <a:rPr sz="1600" dirty="0">
                <a:solidFill>
                  <a:prstClr val="white">
                    <a:lumMod val="50000"/>
                  </a:prstClr>
                </a:solidFill>
                <a:latin typeface="Calibri Light" panose="020F0302020204030204" pitchFamily="34" charset="0"/>
                <a:cs typeface="Calibri" panose="020F0502020204030204" pitchFamily="34" charset="0"/>
              </a:rPr>
              <a:t>Printing:</a:t>
            </a:r>
          </a:p>
          <a:p>
            <a:pPr lvl="0">
              <a:spcBef>
                <a:spcPts val="300"/>
              </a:spcBef>
            </a:pPr>
            <a:r>
              <a:rPr sz="1000" baseline="0" dirty="0">
                <a:solidFill>
                  <a:prstClr val="white">
                    <a:lumMod val="50000"/>
                  </a:prstClr>
                </a:solidFill>
                <a:latin typeface="Calibri Light" panose="020F0302020204030204" pitchFamily="34" charset="0"/>
                <a:cs typeface="Calibri" panose="020F0502020204030204" pitchFamily="34" charset="0"/>
              </a:rPr>
              <a:t>Your printer might not print the same way our printers do, so make sure to try a couple of test prints. If things aren’t aligning quite right, experiment with the Scale to Fit Paper setting. It’s located in the Print dialog – just click Full Page Slides to get to it.</a:t>
            </a:r>
          </a:p>
          <a:p>
            <a:pPr lvl="0">
              <a:spcBef>
                <a:spcPts val="600"/>
              </a:spcBef>
            </a:pPr>
            <a:r>
              <a:rPr sz="1000" dirty="0">
                <a:solidFill>
                  <a:prstClr val="white">
                    <a:lumMod val="50000"/>
                  </a:prstClr>
                </a:solidFill>
                <a:latin typeface="Calibri Light" panose="020F0302020204030204" pitchFamily="34" charset="0"/>
                <a:cs typeface="Calibri" panose="020F0502020204030204" pitchFamily="34" charset="0"/>
              </a:rPr>
              <a:t>And did you notice we made fold marks for you? They are really light, but if you don’t like them showing on your brochure, click View, Slide Master, and delete them before you print.</a:t>
            </a:r>
          </a:p>
          <a:p>
            <a:pPr lvl="0">
              <a:spcBef>
                <a:spcPts val="600"/>
              </a:spcBef>
            </a:pPr>
            <a:r>
              <a:rPr sz="1600" dirty="0">
                <a:solidFill>
                  <a:prstClr val="white">
                    <a:lumMod val="50000"/>
                  </a:prstClr>
                </a:solidFill>
                <a:latin typeface="Calibri Light" panose="020F0302020204030204" pitchFamily="34" charset="0"/>
                <a:cs typeface="Calibri" panose="020F0502020204030204" pitchFamily="34" charset="0"/>
              </a:rPr>
              <a:t>Customizing the Content:</a:t>
            </a:r>
          </a:p>
          <a:p>
            <a:pPr lvl="0">
              <a:spcBef>
                <a:spcPts val="600"/>
              </a:spcBef>
            </a:pPr>
            <a:r>
              <a:rPr sz="1000" dirty="0">
                <a:solidFill>
                  <a:prstClr val="white">
                    <a:lumMod val="50000"/>
                  </a:prstClr>
                </a:solidFill>
                <a:latin typeface="Calibri Light" panose="020F0302020204030204" pitchFamily="34" charset="0"/>
                <a:cs typeface="Calibri" panose="020F0502020204030204" pitchFamily="34" charset="0"/>
              </a:rPr>
              <a:t>If you need more placeholders for titles, subtitles or body text, just make a copy of what you need and drag it into place. PowerPoint’s Smart Guides will help you align it with everything else.</a:t>
            </a:r>
            <a:endParaRPr lang="en-US" sz="1000" dirty="0">
              <a:solidFill>
                <a:prstClr val="white">
                  <a:lumMod val="50000"/>
                </a:prstClr>
              </a:solidFill>
              <a:latin typeface="Calibri Light" panose="020F0302020204030204" pitchFamily="34" charset="0"/>
              <a:cs typeface="Calibri" panose="020F0502020204030204" pitchFamily="34" charset="0"/>
            </a:endParaRPr>
          </a:p>
          <a:p>
            <a:pPr lvl="0">
              <a:spcBef>
                <a:spcPts val="600"/>
              </a:spcBef>
            </a:pPr>
            <a:r>
              <a:rPr lang="en-US" sz="1000" dirty="0">
                <a:solidFill>
                  <a:prstClr val="white">
                    <a:lumMod val="50000"/>
                  </a:prstClr>
                </a:solidFill>
                <a:latin typeface="Calibri Light" panose="020F0302020204030204" pitchFamily="34" charset="0"/>
                <a:cs typeface="Calibri" panose="020F0502020204030204" pitchFamily="34" charset="0"/>
              </a:rPr>
              <a:t>By the</a:t>
            </a:r>
            <a:r>
              <a:rPr lang="en-US" sz="1000" baseline="0" dirty="0">
                <a:solidFill>
                  <a:prstClr val="white">
                    <a:lumMod val="50000"/>
                  </a:prstClr>
                </a:solidFill>
                <a:latin typeface="Calibri Light" panose="020F0302020204030204" pitchFamily="34" charset="0"/>
                <a:cs typeface="Calibri" panose="020F0502020204030204" pitchFamily="34" charset="0"/>
              </a:rPr>
              <a:t> way, if you need to move or copy the red lines, you can select them by clicking the dotted outlines.</a:t>
            </a:r>
            <a:endParaRPr lang="en-US" sz="1000" dirty="0">
              <a:solidFill>
                <a:prstClr val="white">
                  <a:lumMod val="50000"/>
                </a:prstClr>
              </a:solidFill>
              <a:latin typeface="Calibri Light" panose="020F0302020204030204" pitchFamily="34" charset="0"/>
              <a:cs typeface="Calibri" panose="020F0502020204030204" pitchFamily="34" charset="0"/>
            </a:endParaRPr>
          </a:p>
        </p:txBody>
      </p:sp>
    </p:spTree>
    <p:extLst>
      <p:ext uri="{BB962C8B-B14F-4D97-AF65-F5344CB8AC3E}">
        <p14:creationId xmlns:p14="http://schemas.microsoft.com/office/powerpoint/2010/main" val="3687281395"/>
      </p:ext>
    </p:extLst>
  </p:cSld>
  <p:clrMap bg1="lt1" tx1="dk1" bg2="lt2" tx2="dk2" accent1="accent1" accent2="accent2" accent3="accent3" accent4="accent4" accent5="accent5" accent6="accent6" hlink="hlink" folHlink="folHlink"/>
  <p:sldLayoutIdLst>
    <p:sldLayoutId id="2147483672" r:id="rId1"/>
    <p:sldLayoutId id="2147483673" r:id="rId2"/>
  </p:sldLayoutIdLst>
  <p:hf sldNum="0" hdr="0" dt="0"/>
  <p:txStyles>
    <p:titleStyle>
      <a:lvl1pPr algn="l" defTabSz="1005840" rtl="0" eaLnBrk="1" latinLnBrk="0" hangingPunct="1">
        <a:lnSpc>
          <a:spcPct val="90000"/>
        </a:lnSpc>
        <a:spcBef>
          <a:spcPct val="0"/>
        </a:spcBef>
        <a:buNone/>
        <a:defRPr sz="3200" kern="1200">
          <a:solidFill>
            <a:schemeClr val="tx1"/>
          </a:solidFill>
          <a:latin typeface="+mj-lt"/>
          <a:ea typeface="+mj-ea"/>
          <a:cs typeface="+mj-cs"/>
        </a:defRPr>
      </a:lvl1pPr>
    </p:titleStyle>
    <p:bodyStyle>
      <a:lvl1pPr marL="251460" indent="-251460" algn="l" defTabSz="1005840" rtl="0" eaLnBrk="1" latinLnBrk="0" hangingPunct="1">
        <a:lnSpc>
          <a:spcPct val="90000"/>
        </a:lnSpc>
        <a:spcBef>
          <a:spcPts val="1100"/>
        </a:spcBef>
        <a:buFont typeface="Arial" panose="020B0604020202020204" pitchFamily="34" charset="0"/>
        <a:buChar char="•"/>
        <a:defRPr sz="2000" kern="1200">
          <a:solidFill>
            <a:schemeClr val="tx1"/>
          </a:solidFill>
          <a:latin typeface="+mn-lt"/>
          <a:ea typeface="+mn-ea"/>
          <a:cs typeface="+mn-cs"/>
        </a:defRPr>
      </a:lvl1pPr>
      <a:lvl2pPr marL="754380" indent="-251460" algn="l" defTabSz="1005840" rtl="0" eaLnBrk="1" latinLnBrk="0" hangingPunct="1">
        <a:lnSpc>
          <a:spcPct val="90000"/>
        </a:lnSpc>
        <a:spcBef>
          <a:spcPts val="550"/>
        </a:spcBef>
        <a:buFont typeface="Arial" panose="020B0604020202020204" pitchFamily="34" charset="0"/>
        <a:buChar char="•"/>
        <a:defRPr sz="1800" kern="1200">
          <a:solidFill>
            <a:schemeClr val="tx1"/>
          </a:solidFill>
          <a:latin typeface="+mn-lt"/>
          <a:ea typeface="+mn-ea"/>
          <a:cs typeface="+mn-cs"/>
        </a:defRPr>
      </a:lvl2pPr>
      <a:lvl3pPr marL="1257300" indent="-251460" algn="l" defTabSz="1005840" rtl="0" eaLnBrk="1" latinLnBrk="0" hangingPunct="1">
        <a:lnSpc>
          <a:spcPct val="90000"/>
        </a:lnSpc>
        <a:spcBef>
          <a:spcPts val="550"/>
        </a:spcBef>
        <a:buFont typeface="Arial" panose="020B0604020202020204" pitchFamily="34" charset="0"/>
        <a:buChar char="•"/>
        <a:defRPr sz="1600" kern="1200">
          <a:solidFill>
            <a:schemeClr val="tx1"/>
          </a:solidFill>
          <a:latin typeface="+mn-lt"/>
          <a:ea typeface="+mn-ea"/>
          <a:cs typeface="+mn-cs"/>
        </a:defRPr>
      </a:lvl3pPr>
      <a:lvl4pPr marL="1760220" indent="-251460" algn="l" defTabSz="1005840" rtl="0" eaLnBrk="1" latinLnBrk="0" hangingPunct="1">
        <a:lnSpc>
          <a:spcPct val="90000"/>
        </a:lnSpc>
        <a:spcBef>
          <a:spcPts val="550"/>
        </a:spcBef>
        <a:buFont typeface="Arial" panose="020B0604020202020204" pitchFamily="34" charset="0"/>
        <a:buChar char="•"/>
        <a:defRPr sz="1400" kern="1200">
          <a:solidFill>
            <a:schemeClr val="tx1"/>
          </a:solidFill>
          <a:latin typeface="+mn-lt"/>
          <a:ea typeface="+mn-ea"/>
          <a:cs typeface="+mn-cs"/>
        </a:defRPr>
      </a:lvl4pPr>
      <a:lvl5pPr marL="2263140" indent="-251460" algn="l" defTabSz="1005840" rtl="0" eaLnBrk="1" latinLnBrk="0" hangingPunct="1">
        <a:lnSpc>
          <a:spcPct val="90000"/>
        </a:lnSpc>
        <a:spcBef>
          <a:spcPts val="550"/>
        </a:spcBef>
        <a:buFont typeface="Arial" panose="020B0604020202020204" pitchFamily="34" charset="0"/>
        <a:buChar char="•"/>
        <a:defRPr sz="1400" kern="1200">
          <a:solidFill>
            <a:schemeClr val="tx1"/>
          </a:solidFill>
          <a:latin typeface="+mn-lt"/>
          <a:ea typeface="+mn-ea"/>
          <a:cs typeface="+mn-cs"/>
        </a:defRPr>
      </a:lvl5pPr>
      <a:lvl6pPr marL="276606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6pPr>
      <a:lvl7pPr marL="326898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7pPr>
      <a:lvl8pPr marL="377190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8pPr>
      <a:lvl9pPr marL="427482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9pPr>
    </p:bodyStyle>
    <p:otherStyle>
      <a:defPPr>
        <a:defRPr/>
      </a:defPPr>
      <a:lvl1pPr marL="0" algn="l" defTabSz="1005840" rtl="0" eaLnBrk="1" latinLnBrk="0" hangingPunct="1">
        <a:defRPr sz="1980" kern="1200">
          <a:solidFill>
            <a:schemeClr val="tx1"/>
          </a:solidFill>
          <a:latin typeface="+mn-lt"/>
          <a:ea typeface="+mn-ea"/>
          <a:cs typeface="+mn-cs"/>
        </a:defRPr>
      </a:lvl1pPr>
      <a:lvl2pPr marL="502920" algn="l" defTabSz="1005840" rtl="0" eaLnBrk="1" latinLnBrk="0" hangingPunct="1">
        <a:defRPr sz="1980" kern="1200">
          <a:solidFill>
            <a:schemeClr val="tx1"/>
          </a:solidFill>
          <a:latin typeface="+mn-lt"/>
          <a:ea typeface="+mn-ea"/>
          <a:cs typeface="+mn-cs"/>
        </a:defRPr>
      </a:lvl2pPr>
      <a:lvl3pPr marL="1005840" algn="l" defTabSz="1005840" rtl="0" eaLnBrk="1" latinLnBrk="0" hangingPunct="1">
        <a:defRPr sz="1980" kern="1200">
          <a:solidFill>
            <a:schemeClr val="tx1"/>
          </a:solidFill>
          <a:latin typeface="+mn-lt"/>
          <a:ea typeface="+mn-ea"/>
          <a:cs typeface="+mn-cs"/>
        </a:defRPr>
      </a:lvl3pPr>
      <a:lvl4pPr marL="1508760" algn="l" defTabSz="1005840" rtl="0" eaLnBrk="1" latinLnBrk="0" hangingPunct="1">
        <a:defRPr sz="1980" kern="1200">
          <a:solidFill>
            <a:schemeClr val="tx1"/>
          </a:solidFill>
          <a:latin typeface="+mn-lt"/>
          <a:ea typeface="+mn-ea"/>
          <a:cs typeface="+mn-cs"/>
        </a:defRPr>
      </a:lvl4pPr>
      <a:lvl5pPr marL="2011680" algn="l" defTabSz="1005840" rtl="0" eaLnBrk="1" latinLnBrk="0" hangingPunct="1">
        <a:defRPr sz="1980" kern="1200">
          <a:solidFill>
            <a:schemeClr val="tx1"/>
          </a:solidFill>
          <a:latin typeface="+mn-lt"/>
          <a:ea typeface="+mn-ea"/>
          <a:cs typeface="+mn-cs"/>
        </a:defRPr>
      </a:lvl5pPr>
      <a:lvl6pPr marL="2514600" algn="l" defTabSz="1005840" rtl="0" eaLnBrk="1" latinLnBrk="0" hangingPunct="1">
        <a:defRPr sz="1980" kern="1200">
          <a:solidFill>
            <a:schemeClr val="tx1"/>
          </a:solidFill>
          <a:latin typeface="+mn-lt"/>
          <a:ea typeface="+mn-ea"/>
          <a:cs typeface="+mn-cs"/>
        </a:defRPr>
      </a:lvl6pPr>
      <a:lvl7pPr marL="3017520" algn="l" defTabSz="1005840" rtl="0" eaLnBrk="1" latinLnBrk="0" hangingPunct="1">
        <a:defRPr sz="1980" kern="1200">
          <a:solidFill>
            <a:schemeClr val="tx1"/>
          </a:solidFill>
          <a:latin typeface="+mn-lt"/>
          <a:ea typeface="+mn-ea"/>
          <a:cs typeface="+mn-cs"/>
        </a:defRPr>
      </a:lvl7pPr>
      <a:lvl8pPr marL="3520440" algn="l" defTabSz="1005840" rtl="0" eaLnBrk="1" latinLnBrk="0" hangingPunct="1">
        <a:defRPr sz="1980" kern="1200">
          <a:solidFill>
            <a:schemeClr val="tx1"/>
          </a:solidFill>
          <a:latin typeface="+mn-lt"/>
          <a:ea typeface="+mn-ea"/>
          <a:cs typeface="+mn-cs"/>
        </a:defRPr>
      </a:lvl8pPr>
      <a:lvl9pPr marL="4023360" algn="l" defTabSz="1005840" rtl="0" eaLnBrk="1" latinLnBrk="0" hangingPunct="1">
        <a:defRPr sz="198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682" name="Title Placeholder 1"/>
          <p:cNvSpPr>
            <a:spLocks noGrp="1"/>
          </p:cNvSpPr>
          <p:nvPr>
            <p:ph type="title"/>
          </p:nvPr>
        </p:nvSpPr>
        <p:spPr bwMode="auto">
          <a:xfrm>
            <a:off x="502920" y="311256"/>
            <a:ext cx="905256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s-PY"/>
              <a:t>Click to edit Master title style</a:t>
            </a:r>
          </a:p>
        </p:txBody>
      </p:sp>
      <p:sp>
        <p:nvSpPr>
          <p:cNvPr id="71683" name="Text Placeholder 2"/>
          <p:cNvSpPr>
            <a:spLocks noGrp="1"/>
          </p:cNvSpPr>
          <p:nvPr>
            <p:ph type="body" idx="1"/>
          </p:nvPr>
        </p:nvSpPr>
        <p:spPr bwMode="auto">
          <a:xfrm>
            <a:off x="502920" y="1813560"/>
            <a:ext cx="9052560" cy="512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s-PY"/>
              <a:t>Click to edit Master text styles</a:t>
            </a:r>
          </a:p>
          <a:p>
            <a:pPr lvl="1"/>
            <a:r>
              <a:rPr lang="en-US" altLang="es-PY"/>
              <a:t>Second level</a:t>
            </a:r>
          </a:p>
          <a:p>
            <a:pPr lvl="2"/>
            <a:r>
              <a:rPr lang="en-US" altLang="es-PY"/>
              <a:t>Third level</a:t>
            </a:r>
          </a:p>
          <a:p>
            <a:pPr lvl="3"/>
            <a:r>
              <a:rPr lang="en-US" altLang="es-PY"/>
              <a:t>Fourth level</a:t>
            </a:r>
          </a:p>
          <a:p>
            <a:pPr lvl="4"/>
            <a:r>
              <a:rPr lang="en-US" altLang="es-PY"/>
              <a:t>Fifth level</a:t>
            </a:r>
          </a:p>
        </p:txBody>
      </p:sp>
      <p:sp>
        <p:nvSpPr>
          <p:cNvPr id="4" name="Date Placeholder 3"/>
          <p:cNvSpPr>
            <a:spLocks noGrp="1"/>
          </p:cNvSpPr>
          <p:nvPr>
            <p:ph type="dt" sz="half" idx="2"/>
          </p:nvPr>
        </p:nvSpPr>
        <p:spPr>
          <a:xfrm>
            <a:off x="502920" y="7203864"/>
            <a:ext cx="2346960" cy="413808"/>
          </a:xfrm>
          <a:prstGeom prst="rect">
            <a:avLst/>
          </a:prstGeom>
        </p:spPr>
        <p:txBody>
          <a:bodyPr vert="horz" wrap="square" lIns="91440" tIns="45720" rIns="91440" bIns="45720" numCol="1" anchor="ctr" anchorCtr="0" compatLnSpc="1">
            <a:prstTxWarp prst="textNoShape">
              <a:avLst/>
            </a:prstTxWarp>
          </a:bodyPr>
          <a:lstStyle>
            <a:lvl1pPr defTabSz="502920">
              <a:defRPr sz="1320">
                <a:solidFill>
                  <a:srgbClr val="898989"/>
                </a:solidFill>
                <a:latin typeface="Calibri" panose="020F0502020204030204" pitchFamily="34" charset="0"/>
                <a:cs typeface="Arial" panose="020B0604020202020204" pitchFamily="34" charset="0"/>
              </a:defRPr>
            </a:lvl1pPr>
          </a:lstStyle>
          <a:p>
            <a:fld id="{D7E20B07-B66B-45C7-AA7C-D03D6037D203}" type="datetime1">
              <a:rPr lang="en-US" altLang="es-PY"/>
              <a:pPr/>
              <a:t>15-03-2017</a:t>
            </a:fld>
            <a:endParaRPr lang="en-US" altLang="es-PY"/>
          </a:p>
        </p:txBody>
      </p:sp>
      <p:sp>
        <p:nvSpPr>
          <p:cNvPr id="5" name="Footer Placeholder 4"/>
          <p:cNvSpPr>
            <a:spLocks noGrp="1"/>
          </p:cNvSpPr>
          <p:nvPr>
            <p:ph type="ftr" sz="quarter" idx="3"/>
          </p:nvPr>
        </p:nvSpPr>
        <p:spPr>
          <a:xfrm>
            <a:off x="3436620" y="7203864"/>
            <a:ext cx="3185160" cy="413808"/>
          </a:xfrm>
          <a:prstGeom prst="rect">
            <a:avLst/>
          </a:prstGeom>
        </p:spPr>
        <p:txBody>
          <a:bodyPr vert="horz" lIns="91440" tIns="45720" rIns="91440" bIns="45720" rtlCol="0" anchor="ctr"/>
          <a:lstStyle>
            <a:lvl1pPr algn="ctr" defTabSz="502920" fontAlgn="auto">
              <a:spcBef>
                <a:spcPts val="0"/>
              </a:spcBef>
              <a:spcAft>
                <a:spcPts val="0"/>
              </a:spcAft>
              <a:defRPr sz="1320">
                <a:solidFill>
                  <a:prstClr val="black">
                    <a:tint val="75000"/>
                  </a:prstClr>
                </a:solidFill>
                <a:latin typeface="+mn-lt"/>
                <a:ea typeface="+mn-ea"/>
                <a:cs typeface="+mn-cs"/>
              </a:defRPr>
            </a:lvl1pPr>
          </a:lstStyle>
          <a:p>
            <a:pPr>
              <a:defRPr/>
            </a:pPr>
            <a:endParaRPr lang="en-US"/>
          </a:p>
        </p:txBody>
      </p:sp>
      <p:sp>
        <p:nvSpPr>
          <p:cNvPr id="6" name="Slide Number Placeholder 5"/>
          <p:cNvSpPr>
            <a:spLocks noGrp="1"/>
          </p:cNvSpPr>
          <p:nvPr>
            <p:ph type="sldNum" sz="quarter" idx="4"/>
          </p:nvPr>
        </p:nvSpPr>
        <p:spPr>
          <a:xfrm>
            <a:off x="7208520" y="7203864"/>
            <a:ext cx="2346960" cy="413808"/>
          </a:xfrm>
          <a:prstGeom prst="rect">
            <a:avLst/>
          </a:prstGeom>
        </p:spPr>
        <p:txBody>
          <a:bodyPr vert="horz" wrap="square" lIns="91440" tIns="45720" rIns="91440" bIns="45720" numCol="1" anchor="ctr" anchorCtr="0" compatLnSpc="1">
            <a:prstTxWarp prst="textNoShape">
              <a:avLst/>
            </a:prstTxWarp>
          </a:bodyPr>
          <a:lstStyle>
            <a:lvl1pPr algn="r" defTabSz="502920">
              <a:defRPr sz="1320">
                <a:solidFill>
                  <a:srgbClr val="898989"/>
                </a:solidFill>
                <a:latin typeface="Calibri" panose="020F0502020204030204" pitchFamily="34" charset="0"/>
                <a:cs typeface="Arial" panose="020B0604020202020204" pitchFamily="34" charset="0"/>
              </a:defRPr>
            </a:lvl1pPr>
          </a:lstStyle>
          <a:p>
            <a:fld id="{B592FD2E-DEFA-41D9-B2E7-0F9BBC8B9D74}" type="slidenum">
              <a:rPr lang="en-US" altLang="es-PY"/>
              <a:pPr/>
              <a:t>‹#›</a:t>
            </a:fld>
            <a:endParaRPr lang="en-US" altLang="es-PY"/>
          </a:p>
        </p:txBody>
      </p:sp>
    </p:spTree>
    <p:extLst>
      <p:ext uri="{BB962C8B-B14F-4D97-AF65-F5344CB8AC3E}">
        <p14:creationId xmlns:p14="http://schemas.microsoft.com/office/powerpoint/2010/main" val="2661594539"/>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687" r:id="rId13"/>
  </p:sldLayoutIdLst>
  <p:txStyles>
    <p:titleStyle>
      <a:lvl1pPr algn="ctr" defTabSz="502920" rtl="0" eaLnBrk="0" fontAlgn="base" hangingPunct="0">
        <a:spcBef>
          <a:spcPct val="0"/>
        </a:spcBef>
        <a:spcAft>
          <a:spcPct val="0"/>
        </a:spcAft>
        <a:defRPr sz="4840" kern="1200">
          <a:solidFill>
            <a:schemeClr val="tx1"/>
          </a:solidFill>
          <a:latin typeface="+mj-lt"/>
          <a:ea typeface="MS PGothic" panose="020B0600070205080204" pitchFamily="34" charset="-128"/>
          <a:cs typeface="ＭＳ Ｐゴシック" charset="-128"/>
        </a:defRPr>
      </a:lvl1pPr>
      <a:lvl2pPr algn="ctr" defTabSz="502920" rtl="0" eaLnBrk="0" fontAlgn="base" hangingPunct="0">
        <a:spcBef>
          <a:spcPct val="0"/>
        </a:spcBef>
        <a:spcAft>
          <a:spcPct val="0"/>
        </a:spcAft>
        <a:defRPr sz="4840">
          <a:solidFill>
            <a:schemeClr val="tx1"/>
          </a:solidFill>
          <a:latin typeface="Calibri" charset="0"/>
          <a:ea typeface="MS PGothic" panose="020B0600070205080204" pitchFamily="34" charset="-128"/>
          <a:cs typeface="ＭＳ Ｐゴシック" charset="-128"/>
        </a:defRPr>
      </a:lvl2pPr>
      <a:lvl3pPr algn="ctr" defTabSz="502920" rtl="0" eaLnBrk="0" fontAlgn="base" hangingPunct="0">
        <a:spcBef>
          <a:spcPct val="0"/>
        </a:spcBef>
        <a:spcAft>
          <a:spcPct val="0"/>
        </a:spcAft>
        <a:defRPr sz="4840">
          <a:solidFill>
            <a:schemeClr val="tx1"/>
          </a:solidFill>
          <a:latin typeface="Calibri" charset="0"/>
          <a:ea typeface="MS PGothic" panose="020B0600070205080204" pitchFamily="34" charset="-128"/>
          <a:cs typeface="ＭＳ Ｐゴシック" charset="-128"/>
        </a:defRPr>
      </a:lvl3pPr>
      <a:lvl4pPr algn="ctr" defTabSz="502920" rtl="0" eaLnBrk="0" fontAlgn="base" hangingPunct="0">
        <a:spcBef>
          <a:spcPct val="0"/>
        </a:spcBef>
        <a:spcAft>
          <a:spcPct val="0"/>
        </a:spcAft>
        <a:defRPr sz="4840">
          <a:solidFill>
            <a:schemeClr val="tx1"/>
          </a:solidFill>
          <a:latin typeface="Calibri" charset="0"/>
          <a:ea typeface="MS PGothic" panose="020B0600070205080204" pitchFamily="34" charset="-128"/>
          <a:cs typeface="ＭＳ Ｐゴシック" charset="-128"/>
        </a:defRPr>
      </a:lvl4pPr>
      <a:lvl5pPr algn="ctr" defTabSz="502920" rtl="0" eaLnBrk="0" fontAlgn="base" hangingPunct="0">
        <a:spcBef>
          <a:spcPct val="0"/>
        </a:spcBef>
        <a:spcAft>
          <a:spcPct val="0"/>
        </a:spcAft>
        <a:defRPr sz="4840">
          <a:solidFill>
            <a:schemeClr val="tx1"/>
          </a:solidFill>
          <a:latin typeface="Calibri" charset="0"/>
          <a:ea typeface="MS PGothic" panose="020B0600070205080204" pitchFamily="34" charset="-128"/>
          <a:cs typeface="ＭＳ Ｐゴシック" charset="-128"/>
        </a:defRPr>
      </a:lvl5pPr>
      <a:lvl6pPr marL="502920" algn="ctr" defTabSz="502920" rtl="0" fontAlgn="base">
        <a:spcBef>
          <a:spcPct val="0"/>
        </a:spcBef>
        <a:spcAft>
          <a:spcPct val="0"/>
        </a:spcAft>
        <a:defRPr sz="4840">
          <a:solidFill>
            <a:schemeClr val="tx1"/>
          </a:solidFill>
          <a:latin typeface="Calibri" charset="0"/>
          <a:ea typeface="ＭＳ Ｐゴシック" charset="-128"/>
          <a:cs typeface="ＭＳ Ｐゴシック" charset="-128"/>
        </a:defRPr>
      </a:lvl6pPr>
      <a:lvl7pPr marL="1005840" algn="ctr" defTabSz="502920" rtl="0" fontAlgn="base">
        <a:spcBef>
          <a:spcPct val="0"/>
        </a:spcBef>
        <a:spcAft>
          <a:spcPct val="0"/>
        </a:spcAft>
        <a:defRPr sz="4840">
          <a:solidFill>
            <a:schemeClr val="tx1"/>
          </a:solidFill>
          <a:latin typeface="Calibri" charset="0"/>
          <a:ea typeface="ＭＳ Ｐゴシック" charset="-128"/>
          <a:cs typeface="ＭＳ Ｐゴシック" charset="-128"/>
        </a:defRPr>
      </a:lvl7pPr>
      <a:lvl8pPr marL="1508760" algn="ctr" defTabSz="502920" rtl="0" fontAlgn="base">
        <a:spcBef>
          <a:spcPct val="0"/>
        </a:spcBef>
        <a:spcAft>
          <a:spcPct val="0"/>
        </a:spcAft>
        <a:defRPr sz="4840">
          <a:solidFill>
            <a:schemeClr val="tx1"/>
          </a:solidFill>
          <a:latin typeface="Calibri" charset="0"/>
          <a:ea typeface="ＭＳ Ｐゴシック" charset="-128"/>
          <a:cs typeface="ＭＳ Ｐゴシック" charset="-128"/>
        </a:defRPr>
      </a:lvl8pPr>
      <a:lvl9pPr marL="2011680" algn="ctr" defTabSz="502920" rtl="0" fontAlgn="base">
        <a:spcBef>
          <a:spcPct val="0"/>
        </a:spcBef>
        <a:spcAft>
          <a:spcPct val="0"/>
        </a:spcAft>
        <a:defRPr sz="4840">
          <a:solidFill>
            <a:schemeClr val="tx1"/>
          </a:solidFill>
          <a:latin typeface="Calibri" charset="0"/>
          <a:ea typeface="ＭＳ Ｐゴシック" charset="-128"/>
          <a:cs typeface="ＭＳ Ｐゴシック" charset="-128"/>
        </a:defRPr>
      </a:lvl9pPr>
    </p:titleStyle>
    <p:bodyStyle>
      <a:lvl1pPr marL="377190" indent="-377190" algn="l" defTabSz="502920" rtl="0" eaLnBrk="0" fontAlgn="base" hangingPunct="0">
        <a:spcBef>
          <a:spcPct val="20000"/>
        </a:spcBef>
        <a:spcAft>
          <a:spcPct val="0"/>
        </a:spcAft>
        <a:buFont typeface="Arial" panose="020B0604020202020204" pitchFamily="34" charset="0"/>
        <a:buChar char="•"/>
        <a:defRPr sz="3520" kern="1200">
          <a:solidFill>
            <a:schemeClr val="tx1"/>
          </a:solidFill>
          <a:latin typeface="+mn-lt"/>
          <a:ea typeface="MS PGothic" panose="020B0600070205080204" pitchFamily="34" charset="-128"/>
          <a:cs typeface="ＭＳ Ｐゴシック" charset="-128"/>
        </a:defRPr>
      </a:lvl1pPr>
      <a:lvl2pPr marL="817245" indent="-314325" algn="l" defTabSz="502920" rtl="0" eaLnBrk="0" fontAlgn="base" hangingPunct="0">
        <a:spcBef>
          <a:spcPct val="20000"/>
        </a:spcBef>
        <a:spcAft>
          <a:spcPct val="0"/>
        </a:spcAft>
        <a:buFont typeface="Arial" panose="020B0604020202020204" pitchFamily="34" charset="0"/>
        <a:buChar char="–"/>
        <a:defRPr sz="3080" kern="1200">
          <a:solidFill>
            <a:schemeClr val="tx1"/>
          </a:solidFill>
          <a:latin typeface="+mn-lt"/>
          <a:ea typeface="MS PGothic" panose="020B0600070205080204" pitchFamily="34" charset="-128"/>
          <a:cs typeface="+mn-cs"/>
        </a:defRPr>
      </a:lvl2pPr>
      <a:lvl3pPr marL="1257300" indent="-251460" algn="l" defTabSz="502920" rtl="0" eaLnBrk="0" fontAlgn="base" hangingPunct="0">
        <a:spcBef>
          <a:spcPct val="20000"/>
        </a:spcBef>
        <a:spcAft>
          <a:spcPct val="0"/>
        </a:spcAft>
        <a:buFont typeface="Arial" panose="020B0604020202020204" pitchFamily="34" charset="0"/>
        <a:buChar char="•"/>
        <a:defRPr sz="2640" kern="1200">
          <a:solidFill>
            <a:schemeClr val="tx1"/>
          </a:solidFill>
          <a:latin typeface="+mn-lt"/>
          <a:ea typeface="MS PGothic" panose="020B0600070205080204" pitchFamily="34" charset="-128"/>
          <a:cs typeface="+mn-cs"/>
        </a:defRPr>
      </a:lvl3pPr>
      <a:lvl4pPr marL="1760220" indent="-251460" algn="l" defTabSz="502920" rtl="0" eaLnBrk="0" fontAlgn="base" hangingPunct="0">
        <a:spcBef>
          <a:spcPct val="20000"/>
        </a:spcBef>
        <a:spcAft>
          <a:spcPct val="0"/>
        </a:spcAft>
        <a:buFont typeface="Arial" panose="020B0604020202020204" pitchFamily="34" charset="0"/>
        <a:buChar char="–"/>
        <a:defRPr sz="2200" kern="1200">
          <a:solidFill>
            <a:schemeClr val="tx1"/>
          </a:solidFill>
          <a:latin typeface="+mn-lt"/>
          <a:ea typeface="MS PGothic" panose="020B0600070205080204" pitchFamily="34" charset="-128"/>
          <a:cs typeface="+mn-cs"/>
        </a:defRPr>
      </a:lvl4pPr>
      <a:lvl5pPr marL="2263140" indent="-251460" algn="l" defTabSz="502920" rtl="0" eaLnBrk="0" fontAlgn="base" hangingPunct="0">
        <a:spcBef>
          <a:spcPct val="20000"/>
        </a:spcBef>
        <a:spcAft>
          <a:spcPct val="0"/>
        </a:spcAft>
        <a:buFont typeface="Arial" panose="020B0604020202020204" pitchFamily="34" charset="0"/>
        <a:buChar char="»"/>
        <a:defRPr sz="2200" kern="1200">
          <a:solidFill>
            <a:schemeClr val="tx1"/>
          </a:solidFill>
          <a:latin typeface="+mn-lt"/>
          <a:ea typeface="MS PGothic" panose="020B0600070205080204" pitchFamily="34" charset="-128"/>
          <a:cs typeface="+mn-cs"/>
        </a:defRPr>
      </a:lvl5pPr>
      <a:lvl6pPr marL="2766060" indent="-251460" algn="l" defTabSz="502920" rtl="0" eaLnBrk="1" latinLnBrk="0" hangingPunct="1">
        <a:spcBef>
          <a:spcPct val="20000"/>
        </a:spcBef>
        <a:buFont typeface="Arial"/>
        <a:buChar char="•"/>
        <a:defRPr sz="2200" kern="1200">
          <a:solidFill>
            <a:schemeClr val="tx1"/>
          </a:solidFill>
          <a:latin typeface="+mn-lt"/>
          <a:ea typeface="+mn-ea"/>
          <a:cs typeface="+mn-cs"/>
        </a:defRPr>
      </a:lvl6pPr>
      <a:lvl7pPr marL="3268980" indent="-251460" algn="l" defTabSz="502920" rtl="0" eaLnBrk="1" latinLnBrk="0" hangingPunct="1">
        <a:spcBef>
          <a:spcPct val="20000"/>
        </a:spcBef>
        <a:buFont typeface="Arial"/>
        <a:buChar char="•"/>
        <a:defRPr sz="2200" kern="1200">
          <a:solidFill>
            <a:schemeClr val="tx1"/>
          </a:solidFill>
          <a:latin typeface="+mn-lt"/>
          <a:ea typeface="+mn-ea"/>
          <a:cs typeface="+mn-cs"/>
        </a:defRPr>
      </a:lvl7pPr>
      <a:lvl8pPr marL="3771900" indent="-251460" algn="l" defTabSz="502920" rtl="0" eaLnBrk="1" latinLnBrk="0" hangingPunct="1">
        <a:spcBef>
          <a:spcPct val="20000"/>
        </a:spcBef>
        <a:buFont typeface="Arial"/>
        <a:buChar char="•"/>
        <a:defRPr sz="2200" kern="1200">
          <a:solidFill>
            <a:schemeClr val="tx1"/>
          </a:solidFill>
          <a:latin typeface="+mn-lt"/>
          <a:ea typeface="+mn-ea"/>
          <a:cs typeface="+mn-cs"/>
        </a:defRPr>
      </a:lvl8pPr>
      <a:lvl9pPr marL="4274820" indent="-251460" algn="l" defTabSz="502920" rtl="0" eaLnBrk="1" latinLnBrk="0" hangingPunct="1">
        <a:spcBef>
          <a:spcPct val="20000"/>
        </a:spcBef>
        <a:buFont typeface="Arial"/>
        <a:buChar char="•"/>
        <a:defRPr sz="2200" kern="1200">
          <a:solidFill>
            <a:schemeClr val="tx1"/>
          </a:solidFill>
          <a:latin typeface="+mn-lt"/>
          <a:ea typeface="+mn-ea"/>
          <a:cs typeface="+mn-cs"/>
        </a:defRPr>
      </a:lvl9pPr>
    </p:bodyStyle>
    <p:otherStyle>
      <a:defPPr>
        <a:defRPr lang="en-US"/>
      </a:defPPr>
      <a:lvl1pPr marL="0" algn="l" defTabSz="502920" rtl="0" eaLnBrk="1" latinLnBrk="0" hangingPunct="1">
        <a:defRPr sz="1980" kern="1200">
          <a:solidFill>
            <a:schemeClr val="tx1"/>
          </a:solidFill>
          <a:latin typeface="+mn-lt"/>
          <a:ea typeface="+mn-ea"/>
          <a:cs typeface="+mn-cs"/>
        </a:defRPr>
      </a:lvl1pPr>
      <a:lvl2pPr marL="502920" algn="l" defTabSz="502920" rtl="0" eaLnBrk="1" latinLnBrk="0" hangingPunct="1">
        <a:defRPr sz="1980" kern="1200">
          <a:solidFill>
            <a:schemeClr val="tx1"/>
          </a:solidFill>
          <a:latin typeface="+mn-lt"/>
          <a:ea typeface="+mn-ea"/>
          <a:cs typeface="+mn-cs"/>
        </a:defRPr>
      </a:lvl2pPr>
      <a:lvl3pPr marL="1005840" algn="l" defTabSz="502920" rtl="0" eaLnBrk="1" latinLnBrk="0" hangingPunct="1">
        <a:defRPr sz="1980" kern="1200">
          <a:solidFill>
            <a:schemeClr val="tx1"/>
          </a:solidFill>
          <a:latin typeface="+mn-lt"/>
          <a:ea typeface="+mn-ea"/>
          <a:cs typeface="+mn-cs"/>
        </a:defRPr>
      </a:lvl3pPr>
      <a:lvl4pPr marL="1508760" algn="l" defTabSz="502920" rtl="0" eaLnBrk="1" latinLnBrk="0" hangingPunct="1">
        <a:defRPr sz="1980" kern="1200">
          <a:solidFill>
            <a:schemeClr val="tx1"/>
          </a:solidFill>
          <a:latin typeface="+mn-lt"/>
          <a:ea typeface="+mn-ea"/>
          <a:cs typeface="+mn-cs"/>
        </a:defRPr>
      </a:lvl4pPr>
      <a:lvl5pPr marL="2011680" algn="l" defTabSz="502920" rtl="0" eaLnBrk="1" latinLnBrk="0" hangingPunct="1">
        <a:defRPr sz="1980" kern="1200">
          <a:solidFill>
            <a:schemeClr val="tx1"/>
          </a:solidFill>
          <a:latin typeface="+mn-lt"/>
          <a:ea typeface="+mn-ea"/>
          <a:cs typeface="+mn-cs"/>
        </a:defRPr>
      </a:lvl5pPr>
      <a:lvl6pPr marL="2514600" algn="l" defTabSz="502920" rtl="0" eaLnBrk="1" latinLnBrk="0" hangingPunct="1">
        <a:defRPr sz="1980" kern="1200">
          <a:solidFill>
            <a:schemeClr val="tx1"/>
          </a:solidFill>
          <a:latin typeface="+mn-lt"/>
          <a:ea typeface="+mn-ea"/>
          <a:cs typeface="+mn-cs"/>
        </a:defRPr>
      </a:lvl6pPr>
      <a:lvl7pPr marL="3017520" algn="l" defTabSz="502920" rtl="0" eaLnBrk="1" latinLnBrk="0" hangingPunct="1">
        <a:defRPr sz="1980" kern="1200">
          <a:solidFill>
            <a:schemeClr val="tx1"/>
          </a:solidFill>
          <a:latin typeface="+mn-lt"/>
          <a:ea typeface="+mn-ea"/>
          <a:cs typeface="+mn-cs"/>
        </a:defRPr>
      </a:lvl7pPr>
      <a:lvl8pPr marL="3520440" algn="l" defTabSz="502920" rtl="0" eaLnBrk="1" latinLnBrk="0" hangingPunct="1">
        <a:defRPr sz="1980" kern="1200">
          <a:solidFill>
            <a:schemeClr val="tx1"/>
          </a:solidFill>
          <a:latin typeface="+mn-lt"/>
          <a:ea typeface="+mn-ea"/>
          <a:cs typeface="+mn-cs"/>
        </a:defRPr>
      </a:lvl8pPr>
      <a:lvl9pPr marL="4023360" algn="l" defTabSz="502920" rtl="0" eaLnBrk="1" latinLnBrk="0" hangingPunct="1">
        <a:defRPr sz="198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91515" y="413809"/>
            <a:ext cx="8675370" cy="1502305"/>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91515" y="2069042"/>
            <a:ext cx="8675370" cy="493151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91515" y="7203864"/>
            <a:ext cx="2263140" cy="413808"/>
          </a:xfrm>
          <a:prstGeom prst="rect">
            <a:avLst/>
          </a:prstGeom>
        </p:spPr>
        <p:txBody>
          <a:bodyPr vert="horz" lIns="91440" tIns="45720" rIns="91440" bIns="45720" rtlCol="0" anchor="ctr"/>
          <a:lstStyle>
            <a:lvl1pPr algn="l">
              <a:defRPr sz="990">
                <a:solidFill>
                  <a:schemeClr val="tx1">
                    <a:tint val="75000"/>
                  </a:schemeClr>
                </a:solidFill>
              </a:defRPr>
            </a:lvl1pPr>
          </a:lstStyle>
          <a:p>
            <a:fld id="{C926F418-9CE3-4C2A-A23A-429BCCA2CB53}" type="datetime1">
              <a:rPr lang="en-US" smtClean="0"/>
              <a:t>15-03-2017</a:t>
            </a:fld>
            <a:endParaRPr lang="en-US" dirty="0"/>
          </a:p>
        </p:txBody>
      </p:sp>
      <p:sp>
        <p:nvSpPr>
          <p:cNvPr id="6" name="Slide Number Placeholder 5"/>
          <p:cNvSpPr>
            <a:spLocks noGrp="1"/>
          </p:cNvSpPr>
          <p:nvPr>
            <p:ph type="sldNum" sz="quarter" idx="4"/>
          </p:nvPr>
        </p:nvSpPr>
        <p:spPr>
          <a:xfrm>
            <a:off x="3897630" y="7174179"/>
            <a:ext cx="2263140" cy="413808"/>
          </a:xfrm>
          <a:prstGeom prst="rect">
            <a:avLst/>
          </a:prstGeom>
        </p:spPr>
        <p:txBody>
          <a:bodyPr vert="horz" lIns="91440" tIns="45720" rIns="91440" bIns="45720" rtlCol="0" anchor="ctr"/>
          <a:lstStyle>
            <a:lvl1pPr algn="ctr">
              <a:defRPr sz="1031" b="1">
                <a:solidFill>
                  <a:schemeClr val="tx1">
                    <a:lumMod val="75000"/>
                    <a:lumOff val="25000"/>
                  </a:schemeClr>
                </a:solidFill>
                <a:latin typeface="HK Grotesk" panose="00000500000000000000" pitchFamily="50" charset="0"/>
              </a:defRPr>
            </a:lvl1pPr>
          </a:lstStyle>
          <a:p>
            <a:fld id="{605159FD-B818-4D82-8FA5-7D3242B45B4F}" type="slidenum">
              <a:rPr lang="en-US" smtClean="0"/>
              <a:pPr/>
              <a:t>‹#›</a:t>
            </a:fld>
            <a:endParaRPr lang="en-US" dirty="0"/>
          </a:p>
        </p:txBody>
      </p:sp>
    </p:spTree>
    <p:extLst>
      <p:ext uri="{BB962C8B-B14F-4D97-AF65-F5344CB8AC3E}">
        <p14:creationId xmlns:p14="http://schemas.microsoft.com/office/powerpoint/2010/main" val="3663314545"/>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 id="2147483700" r:id="rId12"/>
    <p:sldLayoutId id="2147483701" r:id="rId13"/>
    <p:sldLayoutId id="2147483702" r:id="rId14"/>
    <p:sldLayoutId id="2147483703" r:id="rId15"/>
    <p:sldLayoutId id="2147483704" r:id="rId16"/>
    <p:sldLayoutId id="2147483705" r:id="rId17"/>
    <p:sldLayoutId id="2147483706" r:id="rId18"/>
    <p:sldLayoutId id="2147483707" r:id="rId19"/>
    <p:sldLayoutId id="2147483708" r:id="rId20"/>
    <p:sldLayoutId id="2147483709" r:id="rId21"/>
    <p:sldLayoutId id="2147483710" r:id="rId22"/>
    <p:sldLayoutId id="2147483711" r:id="rId23"/>
    <p:sldLayoutId id="2147483712" r:id="rId24"/>
    <p:sldLayoutId id="2147483713" r:id="rId25"/>
    <p:sldLayoutId id="2147483714" r:id="rId26"/>
    <p:sldLayoutId id="2147483715" r:id="rId27"/>
    <p:sldLayoutId id="2147483716" r:id="rId28"/>
    <p:sldLayoutId id="2147483717" r:id="rId29"/>
    <p:sldLayoutId id="2147483718" r:id="rId30"/>
    <p:sldLayoutId id="2147483719" r:id="rId31"/>
    <p:sldLayoutId id="2147483720" r:id="rId32"/>
    <p:sldLayoutId id="2147483721" r:id="rId33"/>
    <p:sldLayoutId id="2147483722" r:id="rId34"/>
    <p:sldLayoutId id="2147483723" r:id="rId35"/>
    <p:sldLayoutId id="2147483724" r:id="rId36"/>
    <p:sldLayoutId id="2147483725" r:id="rId37"/>
    <p:sldLayoutId id="2147483726" r:id="rId38"/>
    <p:sldLayoutId id="2147483727" r:id="rId39"/>
    <p:sldLayoutId id="2147483728" r:id="rId40"/>
    <p:sldLayoutId id="2147483729" r:id="rId41"/>
    <p:sldLayoutId id="2147483730" r:id="rId42"/>
    <p:sldLayoutId id="2147483731" r:id="rId43"/>
    <p:sldLayoutId id="2147483732" r:id="rId44"/>
    <p:sldLayoutId id="2147483733" r:id="rId45"/>
    <p:sldLayoutId id="2147483734" r:id="rId46"/>
    <p:sldLayoutId id="2147483735" r:id="rId47"/>
    <p:sldLayoutId id="2147483736" r:id="rId48"/>
    <p:sldLayoutId id="2147483737" r:id="rId49"/>
    <p:sldLayoutId id="2147483738" r:id="rId50"/>
    <p:sldLayoutId id="2147483739" r:id="rId51"/>
    <p:sldLayoutId id="2147483740" r:id="rId52"/>
    <p:sldLayoutId id="2147483741" r:id="rId53"/>
    <p:sldLayoutId id="2147483742" r:id="rId54"/>
    <p:sldLayoutId id="2147483743" r:id="rId55"/>
    <p:sldLayoutId id="2147483744" r:id="rId56"/>
    <p:sldLayoutId id="2147483745" r:id="rId57"/>
    <p:sldLayoutId id="2147483746" r:id="rId58"/>
    <p:sldLayoutId id="2147483747" r:id="rId59"/>
    <p:sldLayoutId id="2147483748" r:id="rId60"/>
    <p:sldLayoutId id="2147483749" r:id="rId61"/>
    <p:sldLayoutId id="2147483750" r:id="rId62"/>
    <p:sldLayoutId id="2147483751" r:id="rId63"/>
    <p:sldLayoutId id="2147483752" r:id="rId64"/>
    <p:sldLayoutId id="2147483753" r:id="rId65"/>
    <p:sldLayoutId id="2147483754" r:id="rId66"/>
    <p:sldLayoutId id="2147483755" r:id="rId67"/>
    <p:sldLayoutId id="2147483756" r:id="rId68"/>
    <p:sldLayoutId id="2147483757" r:id="rId69"/>
    <p:sldLayoutId id="2147483758" r:id="rId70"/>
    <p:sldLayoutId id="2147483759" r:id="rId71"/>
    <p:sldLayoutId id="2147483760" r:id="rId72"/>
    <p:sldLayoutId id="2147483761" r:id="rId73"/>
    <p:sldLayoutId id="2147483762" r:id="rId74"/>
    <p:sldLayoutId id="2147483763" r:id="rId75"/>
    <p:sldLayoutId id="2147483764" r:id="rId76"/>
    <p:sldLayoutId id="2147483765" r:id="rId77"/>
    <p:sldLayoutId id="2147483766" r:id="rId78"/>
    <p:sldLayoutId id="2147483767" r:id="rId79"/>
    <p:sldLayoutId id="2147483768" r:id="rId80"/>
    <p:sldLayoutId id="2147483769" r:id="rId81"/>
    <p:sldLayoutId id="2147483770" r:id="rId82"/>
    <p:sldLayoutId id="2147483771" r:id="rId83"/>
    <p:sldLayoutId id="2147483772" r:id="rId84"/>
    <p:sldLayoutId id="2147483773" r:id="rId85"/>
    <p:sldLayoutId id="2147483774" r:id="rId86"/>
    <p:sldLayoutId id="2147483775" r:id="rId87"/>
    <p:sldLayoutId id="2147483776" r:id="rId88"/>
    <p:sldLayoutId id="2147483777" r:id="rId89"/>
    <p:sldLayoutId id="2147483778" r:id="rId90"/>
    <p:sldLayoutId id="2147483779" r:id="rId91"/>
    <p:sldLayoutId id="2147483780" r:id="rId92"/>
    <p:sldLayoutId id="2147483781" r:id="rId93"/>
    <p:sldLayoutId id="2147483782" r:id="rId94"/>
    <p:sldLayoutId id="2147483783" r:id="rId95"/>
    <p:sldLayoutId id="2147483784" r:id="rId96"/>
    <p:sldLayoutId id="2147483785" r:id="rId97"/>
    <p:sldLayoutId id="2147483786" r:id="rId98"/>
    <p:sldLayoutId id="2147483787" r:id="rId99"/>
    <p:sldLayoutId id="2147483788" r:id="rId100"/>
    <p:sldLayoutId id="2147483789" r:id="rId101"/>
    <p:sldLayoutId id="2147483790" r:id="rId102"/>
    <p:sldLayoutId id="2147483791" r:id="rId103"/>
    <p:sldLayoutId id="2147483792" r:id="rId104"/>
    <p:sldLayoutId id="2147483793" r:id="rId105"/>
    <p:sldLayoutId id="2147483794" r:id="rId106"/>
    <p:sldLayoutId id="2147483795" r:id="rId107"/>
    <p:sldLayoutId id="2147483796" r:id="rId108"/>
    <p:sldLayoutId id="2147483797" r:id="rId109"/>
    <p:sldLayoutId id="2147483798" r:id="rId110"/>
    <p:sldLayoutId id="2147483799" r:id="rId111"/>
    <p:sldLayoutId id="2147483800" r:id="rId112"/>
    <p:sldLayoutId id="2147483801" r:id="rId113"/>
    <p:sldLayoutId id="2147483802" r:id="rId114"/>
    <p:sldLayoutId id="2147483803" r:id="rId115"/>
    <p:sldLayoutId id="2147483804" r:id="rId116"/>
    <p:sldLayoutId id="2147483805" r:id="rId117"/>
    <p:sldLayoutId id="2147483806" r:id="rId118"/>
    <p:sldLayoutId id="2147483807" r:id="rId119"/>
    <p:sldLayoutId id="2147483808" r:id="rId120"/>
    <p:sldLayoutId id="2147483809" r:id="rId121"/>
    <p:sldLayoutId id="2147483810" r:id="rId122"/>
    <p:sldLayoutId id="2147483811" r:id="rId123"/>
    <p:sldLayoutId id="2147483812" r:id="rId124"/>
    <p:sldLayoutId id="2147483813" r:id="rId125"/>
    <p:sldLayoutId id="2147483814" r:id="rId126"/>
    <p:sldLayoutId id="2147483815" r:id="rId127"/>
    <p:sldLayoutId id="2147483816" r:id="rId128"/>
    <p:sldLayoutId id="2147483817" r:id="rId129"/>
  </p:sldLayoutIdLst>
  <p:hf hdr="0" ftr="0" dt="0"/>
  <p:txStyles>
    <p:titleStyle>
      <a:lvl1pPr algn="l" defTabSz="754380" rtl="0" eaLnBrk="1" latinLnBrk="0" hangingPunct="1">
        <a:lnSpc>
          <a:spcPct val="90000"/>
        </a:lnSpc>
        <a:spcBef>
          <a:spcPct val="0"/>
        </a:spcBef>
        <a:buNone/>
        <a:defRPr sz="3630" kern="1200">
          <a:solidFill>
            <a:schemeClr val="tx1"/>
          </a:solidFill>
          <a:latin typeface="+mj-lt"/>
          <a:ea typeface="+mj-ea"/>
          <a:cs typeface="+mj-cs"/>
        </a:defRPr>
      </a:lvl1pPr>
    </p:titleStyle>
    <p:bodyStyle>
      <a:lvl1pPr marL="188595" indent="-188595" algn="l" defTabSz="754380" rtl="0" eaLnBrk="1" latinLnBrk="0" hangingPunct="1">
        <a:lnSpc>
          <a:spcPct val="90000"/>
        </a:lnSpc>
        <a:spcBef>
          <a:spcPts val="825"/>
        </a:spcBef>
        <a:buFont typeface="Arial" panose="020B0604020202020204" pitchFamily="34" charset="0"/>
        <a:buChar char="•"/>
        <a:defRPr sz="2310" kern="1200">
          <a:solidFill>
            <a:schemeClr val="tx1"/>
          </a:solidFill>
          <a:latin typeface="+mn-lt"/>
          <a:ea typeface="+mn-ea"/>
          <a:cs typeface="+mn-cs"/>
        </a:defRPr>
      </a:lvl1pPr>
      <a:lvl2pPr marL="565785" indent="-188595" algn="l" defTabSz="754380" rtl="0" eaLnBrk="1" latinLnBrk="0" hangingPunct="1">
        <a:lnSpc>
          <a:spcPct val="90000"/>
        </a:lnSpc>
        <a:spcBef>
          <a:spcPts val="413"/>
        </a:spcBef>
        <a:buFont typeface="Arial" panose="020B0604020202020204" pitchFamily="34" charset="0"/>
        <a:buChar char="•"/>
        <a:defRPr sz="1980" kern="1200">
          <a:solidFill>
            <a:schemeClr val="tx1"/>
          </a:solidFill>
          <a:latin typeface="+mn-lt"/>
          <a:ea typeface="+mn-ea"/>
          <a:cs typeface="+mn-cs"/>
        </a:defRPr>
      </a:lvl2pPr>
      <a:lvl3pPr marL="942975" indent="-188595" algn="l" defTabSz="754380" rtl="0" eaLnBrk="1" latinLnBrk="0" hangingPunct="1">
        <a:lnSpc>
          <a:spcPct val="90000"/>
        </a:lnSpc>
        <a:spcBef>
          <a:spcPts val="413"/>
        </a:spcBef>
        <a:buFont typeface="Arial" panose="020B0604020202020204" pitchFamily="34" charset="0"/>
        <a:buChar char="•"/>
        <a:defRPr sz="1650" kern="1200">
          <a:solidFill>
            <a:schemeClr val="tx1"/>
          </a:solidFill>
          <a:latin typeface="+mn-lt"/>
          <a:ea typeface="+mn-ea"/>
          <a:cs typeface="+mn-cs"/>
        </a:defRPr>
      </a:lvl3pPr>
      <a:lvl4pPr marL="132016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4pPr>
      <a:lvl5pPr marL="169735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5pPr>
      <a:lvl6pPr marL="207454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6pPr>
      <a:lvl7pPr marL="245173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7pPr>
      <a:lvl8pPr marL="282892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8pPr>
      <a:lvl9pPr marL="320611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9pPr>
    </p:bodyStyle>
    <p:otherStyle>
      <a:defPPr>
        <a:defRPr lang="en-US"/>
      </a:defPPr>
      <a:lvl1pPr marL="0" algn="l" defTabSz="754380" rtl="0" eaLnBrk="1" latinLnBrk="0" hangingPunct="1">
        <a:defRPr sz="1485" kern="1200">
          <a:solidFill>
            <a:schemeClr val="tx1"/>
          </a:solidFill>
          <a:latin typeface="+mn-lt"/>
          <a:ea typeface="+mn-ea"/>
          <a:cs typeface="+mn-cs"/>
        </a:defRPr>
      </a:lvl1pPr>
      <a:lvl2pPr marL="377190" algn="l" defTabSz="754380" rtl="0" eaLnBrk="1" latinLnBrk="0" hangingPunct="1">
        <a:defRPr sz="1485" kern="1200">
          <a:solidFill>
            <a:schemeClr val="tx1"/>
          </a:solidFill>
          <a:latin typeface="+mn-lt"/>
          <a:ea typeface="+mn-ea"/>
          <a:cs typeface="+mn-cs"/>
        </a:defRPr>
      </a:lvl2pPr>
      <a:lvl3pPr marL="754380" algn="l" defTabSz="754380" rtl="0" eaLnBrk="1" latinLnBrk="0" hangingPunct="1">
        <a:defRPr sz="1485" kern="1200">
          <a:solidFill>
            <a:schemeClr val="tx1"/>
          </a:solidFill>
          <a:latin typeface="+mn-lt"/>
          <a:ea typeface="+mn-ea"/>
          <a:cs typeface="+mn-cs"/>
        </a:defRPr>
      </a:lvl3pPr>
      <a:lvl4pPr marL="1131570" algn="l" defTabSz="754380" rtl="0" eaLnBrk="1" latinLnBrk="0" hangingPunct="1">
        <a:defRPr sz="1485" kern="1200">
          <a:solidFill>
            <a:schemeClr val="tx1"/>
          </a:solidFill>
          <a:latin typeface="+mn-lt"/>
          <a:ea typeface="+mn-ea"/>
          <a:cs typeface="+mn-cs"/>
        </a:defRPr>
      </a:lvl4pPr>
      <a:lvl5pPr marL="1508760" algn="l" defTabSz="754380" rtl="0" eaLnBrk="1" latinLnBrk="0" hangingPunct="1">
        <a:defRPr sz="1485" kern="1200">
          <a:solidFill>
            <a:schemeClr val="tx1"/>
          </a:solidFill>
          <a:latin typeface="+mn-lt"/>
          <a:ea typeface="+mn-ea"/>
          <a:cs typeface="+mn-cs"/>
        </a:defRPr>
      </a:lvl5pPr>
      <a:lvl6pPr marL="1885950" algn="l" defTabSz="754380" rtl="0" eaLnBrk="1" latinLnBrk="0" hangingPunct="1">
        <a:defRPr sz="1485" kern="1200">
          <a:solidFill>
            <a:schemeClr val="tx1"/>
          </a:solidFill>
          <a:latin typeface="+mn-lt"/>
          <a:ea typeface="+mn-ea"/>
          <a:cs typeface="+mn-cs"/>
        </a:defRPr>
      </a:lvl6pPr>
      <a:lvl7pPr marL="2263140" algn="l" defTabSz="754380" rtl="0" eaLnBrk="1" latinLnBrk="0" hangingPunct="1">
        <a:defRPr sz="1485" kern="1200">
          <a:solidFill>
            <a:schemeClr val="tx1"/>
          </a:solidFill>
          <a:latin typeface="+mn-lt"/>
          <a:ea typeface="+mn-ea"/>
          <a:cs typeface="+mn-cs"/>
        </a:defRPr>
      </a:lvl7pPr>
      <a:lvl8pPr marL="2640330" algn="l" defTabSz="754380" rtl="0" eaLnBrk="1" latinLnBrk="0" hangingPunct="1">
        <a:defRPr sz="1485" kern="1200">
          <a:solidFill>
            <a:schemeClr val="tx1"/>
          </a:solidFill>
          <a:latin typeface="+mn-lt"/>
          <a:ea typeface="+mn-ea"/>
          <a:cs typeface="+mn-cs"/>
        </a:defRPr>
      </a:lvl8pPr>
      <a:lvl9pPr marL="3017520" algn="l" defTabSz="754380" rtl="0" eaLnBrk="1" latinLnBrk="0" hangingPunct="1">
        <a:defRPr sz="148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97.xml"/></Relationships>
</file>

<file path=ppt/slides/_rels/slide1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3.jpe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16.jpeg"/></Relationships>
</file>

<file path=ppt/slides/_rels/slide1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3.jpe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96.xml"/><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5.xml"/></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32.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33.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28.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34.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35.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30.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36.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31.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37.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32.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38.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33.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39.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34.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40.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3.png"/><Relationship Id="rId2" Type="http://schemas.openxmlformats.org/officeDocument/2006/relationships/notesSlide" Target="../notesSlides/notesSlide35.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41.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3.png"/><Relationship Id="rId2" Type="http://schemas.openxmlformats.org/officeDocument/2006/relationships/notesSlide" Target="../notesSlides/notesSlide36.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42.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3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43.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38.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44.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39.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45.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40.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46.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41.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47.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42.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48.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43.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49.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44.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2"/>
          </p:nvPr>
        </p:nvSpPr>
        <p:spPr>
          <a:xfrm>
            <a:off x="-9742" y="1057275"/>
            <a:ext cx="10077883" cy="5657850"/>
          </a:xfrm>
        </p:spPr>
      </p:sp>
      <p:pic>
        <p:nvPicPr>
          <p:cNvPr id="6" name="Picture Placeholder 5"/>
          <p:cNvPicPr>
            <a:picLocks noGrp="1" noChangeAspect="1"/>
          </p:cNvPicPr>
          <p:nvPr>
            <p:ph type="pic" sz="quarter" idx="11"/>
          </p:nvPr>
        </p:nvPicPr>
        <p:blipFill rotWithShape="1">
          <a:blip r:embed="rId2" cstate="print">
            <a:extLst>
              <a:ext uri="{28A0092B-C50C-407E-A947-70E740481C1C}">
                <a14:useLocalDpi xmlns:a14="http://schemas.microsoft.com/office/drawing/2010/main" val="0"/>
              </a:ext>
            </a:extLst>
          </a:blip>
          <a:srcRect l="9391" t="1887" r="9391" b="29181"/>
          <a:stretch/>
        </p:blipFill>
        <p:spPr/>
      </p:pic>
      <p:sp>
        <p:nvSpPr>
          <p:cNvPr id="17" name="Shape 43"/>
          <p:cNvSpPr txBox="1">
            <a:spLocks/>
          </p:cNvSpPr>
          <p:nvPr/>
        </p:nvSpPr>
        <p:spPr>
          <a:xfrm>
            <a:off x="1224983" y="2941964"/>
            <a:ext cx="7621008" cy="1830632"/>
          </a:xfrm>
          <a:prstGeom prst="rect">
            <a:avLst/>
          </a:prstGeom>
        </p:spPr>
        <p:txBody>
          <a:bodyPr vert="horz" lIns="0" tIns="0" rIns="0" bIns="0" rtlCol="0" anchor="ctr">
            <a:noAutofit/>
          </a:bodyPr>
          <a:lstStyle>
            <a:lvl1pPr algn="ctr" defTabSz="914400" rtl="0" eaLnBrk="1" latinLnBrk="0" hangingPunct="1">
              <a:lnSpc>
                <a:spcPct val="90000"/>
              </a:lnSpc>
              <a:spcBef>
                <a:spcPct val="0"/>
              </a:spcBef>
              <a:buClr>
                <a:srgbClr val="F15533"/>
              </a:buClr>
              <a:buNone/>
              <a:defRPr sz="10000" kern="1200" cap="all" spc="0">
                <a:solidFill>
                  <a:srgbClr val="555555"/>
                </a:solidFill>
                <a:latin typeface="+mj-lt"/>
                <a:ea typeface="+mj-ea"/>
                <a:cs typeface="+mj-cs"/>
              </a:defRPr>
            </a:lvl1pPr>
          </a:lstStyle>
          <a:p>
            <a:pPr defTabSz="754380"/>
            <a:r>
              <a:rPr lang="en-US" sz="8168" cap="none" spc="91" dirty="0">
                <a:solidFill>
                  <a:prstClr val="white"/>
                </a:solidFill>
                <a:latin typeface="Arvo" panose="02000000000000000000" pitchFamily="2" charset="0"/>
                <a:ea typeface="Arvo" panose="02000000000000000000" pitchFamily="2" charset="0"/>
              </a:rPr>
              <a:t>DATA-DISCOVERY</a:t>
            </a:r>
          </a:p>
        </p:txBody>
      </p:sp>
      <p:sp>
        <p:nvSpPr>
          <p:cNvPr id="22" name="Shape 54"/>
          <p:cNvSpPr/>
          <p:nvPr/>
        </p:nvSpPr>
        <p:spPr>
          <a:xfrm>
            <a:off x="1218695" y="4068888"/>
            <a:ext cx="7621008" cy="65665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b"/>
          <a:lstStyle>
            <a:lvl1pPr algn="ctr">
              <a:lnSpc>
                <a:spcPct val="120000"/>
              </a:lnSpc>
              <a:buClr>
                <a:srgbClr val="F15533"/>
              </a:buClr>
              <a:defRPr sz="2000" b="1" cap="all" spc="900">
                <a:solidFill>
                  <a:srgbClr val="FFFFFF"/>
                </a:solidFill>
                <a:latin typeface="HK Grotesk"/>
                <a:ea typeface="HK Grotesk"/>
                <a:cs typeface="HK Grotesk"/>
                <a:sym typeface="HK Grotesk"/>
              </a:defRPr>
            </a:lvl1pPr>
          </a:lstStyle>
          <a:p>
            <a:pPr defTabSz="754380"/>
            <a:r>
              <a:rPr lang="en-US" sz="2800" spc="371" dirty="0" err="1">
                <a:latin typeface="TT Corals Thin DEMO" panose="02000506020000020003" pitchFamily="50" charset="-52"/>
              </a:rPr>
              <a:t>Aplicados</a:t>
            </a:r>
            <a:r>
              <a:rPr lang="en-US" sz="2800" spc="371" dirty="0">
                <a:latin typeface="TT Corals Thin DEMO" panose="02000506020000020003" pitchFamily="50" charset="-52"/>
              </a:rPr>
              <a:t> a </a:t>
            </a:r>
            <a:r>
              <a:rPr lang="en-US" sz="2800" spc="371" dirty="0" err="1">
                <a:latin typeface="TT Corals Thin DEMO" panose="02000506020000020003" pitchFamily="50" charset="-52"/>
              </a:rPr>
              <a:t>datos</a:t>
            </a:r>
            <a:r>
              <a:rPr lang="en-US" sz="2800" spc="371" dirty="0">
                <a:latin typeface="TT Corals Thin DEMO" panose="02000506020000020003" pitchFamily="50" charset="-52"/>
              </a:rPr>
              <a:t> del </a:t>
            </a:r>
            <a:r>
              <a:rPr lang="en-US" sz="2800" spc="371" dirty="0" err="1">
                <a:latin typeface="TT Corals Thin DEMO" panose="02000506020000020003" pitchFamily="50" charset="-52"/>
              </a:rPr>
              <a:t>paraguay</a:t>
            </a:r>
            <a:endParaRPr sz="2800" spc="371" dirty="0">
              <a:latin typeface="TT Corals Thin DEMO" panose="02000506020000020003" pitchFamily="50" charset="-52"/>
            </a:endParaRPr>
          </a:p>
        </p:txBody>
      </p:sp>
    </p:spTree>
    <p:extLst>
      <p:ext uri="{BB962C8B-B14F-4D97-AF65-F5344CB8AC3E}">
        <p14:creationId xmlns:p14="http://schemas.microsoft.com/office/powerpoint/2010/main" val="1095813604"/>
      </p:ext>
    </p:extLst>
  </p:cSld>
  <p:clrMapOvr>
    <a:masterClrMapping/>
  </p:clrMapOvr>
  <mc:AlternateContent xmlns:mc="http://schemas.openxmlformats.org/markup-compatibility/2006" xmlns:p14="http://schemas.microsoft.com/office/powerpoint/2010/main">
    <mc:Choice Requires="p14">
      <p:transition spd="slow" p14:dur="1250">
        <p14:flip dir="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147061" y="721360"/>
            <a:ext cx="8166612" cy="736600"/>
          </a:xfrm>
        </p:spPr>
        <p:txBody>
          <a:bodyPr/>
          <a:lstStyle/>
          <a:p>
            <a:r>
              <a:rPr lang="es-PY" sz="4300" noProof="1">
                <a:latin typeface="Adobe Fangsong Std R" panose="02020400000000000000" pitchFamily="18" charset="-128"/>
                <a:ea typeface="Adobe Fangsong Std R" panose="02020400000000000000" pitchFamily="18" charset="-128"/>
              </a:rPr>
              <a:t>¿</a:t>
            </a:r>
            <a:r>
              <a:rPr lang="es-PY" sz="4300" noProof="1">
                <a:solidFill>
                  <a:srgbClr val="F24F4F"/>
                </a:solidFill>
              </a:rPr>
              <a:t>Qué</a:t>
            </a:r>
            <a:r>
              <a:rPr lang="es-PY" sz="4300" noProof="1"/>
              <a:t> es Business Intelligence</a:t>
            </a:r>
            <a:r>
              <a:rPr lang="es-PY" sz="4300" noProof="1">
                <a:latin typeface="Adobe Fangsong Std R" panose="02020400000000000000" pitchFamily="18" charset="-128"/>
                <a:ea typeface="Adobe Fangsong Std R" panose="02020400000000000000" pitchFamily="18" charset="-128"/>
              </a:rPr>
              <a:t>?</a:t>
            </a:r>
          </a:p>
        </p:txBody>
      </p:sp>
      <p:pic>
        <p:nvPicPr>
          <p:cNvPr id="1026" name="Picture 2" descr="Resultado de imagen para data discovery business intelligence relationshi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5665" y="-774799"/>
            <a:ext cx="11384369" cy="85471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39278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0062" y="649097"/>
            <a:ext cx="9283843" cy="6962882"/>
          </a:xfrm>
          <a:prstGeom prst="rect">
            <a:avLst/>
          </a:prstGeom>
        </p:spPr>
      </p:pic>
      <p:sp>
        <p:nvSpPr>
          <p:cNvPr id="19" name="Text Placeholder 18"/>
          <p:cNvSpPr>
            <a:spLocks noGrp="1"/>
          </p:cNvSpPr>
          <p:nvPr>
            <p:ph type="body" sz="quarter" idx="14"/>
          </p:nvPr>
        </p:nvSpPr>
        <p:spPr>
          <a:xfrm>
            <a:off x="3110031" y="0"/>
            <a:ext cx="4718516" cy="809518"/>
          </a:xfrm>
        </p:spPr>
        <p:txBody>
          <a:bodyPr/>
          <a:lstStyle/>
          <a:p>
            <a:r>
              <a:rPr lang="es-PY" sz="4300" noProof="1">
                <a:latin typeface="Adobe Fangsong Std R" panose="02020400000000000000" pitchFamily="18" charset="-128"/>
                <a:ea typeface="Adobe Fangsong Std R" panose="02020400000000000000" pitchFamily="18" charset="-128"/>
              </a:rPr>
              <a:t>Data Discovery</a:t>
            </a:r>
          </a:p>
        </p:txBody>
      </p:sp>
    </p:spTree>
    <p:extLst>
      <p:ext uri="{BB962C8B-B14F-4D97-AF65-F5344CB8AC3E}">
        <p14:creationId xmlns:p14="http://schemas.microsoft.com/office/powerpoint/2010/main" val="37959911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694186" y="0"/>
            <a:ext cx="8853054" cy="736600"/>
          </a:xfrm>
        </p:spPr>
        <p:txBody>
          <a:bodyPr/>
          <a:lstStyle/>
          <a:p>
            <a:r>
              <a:rPr lang="ES-PY" sz="4400" noProof="1">
                <a:solidFill>
                  <a:srgbClr val="318CCA"/>
                </a:solidFill>
                <a:latin typeface="Open Sans"/>
                <a:ea typeface="Adobe Fangsong Std R" panose="02020400000000000000" pitchFamily="18" charset="-128"/>
              </a:rPr>
              <a:t>Cuadrante Mágico de Gartner</a:t>
            </a:r>
          </a:p>
        </p:txBody>
      </p:sp>
      <p:pic>
        <p:nvPicPr>
          <p:cNvPr id="3" name="Imagen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99396" y="725348"/>
            <a:ext cx="6842633" cy="7047052"/>
          </a:xfrm>
          <a:prstGeom prst="rect">
            <a:avLst/>
          </a:prstGeom>
        </p:spPr>
      </p:pic>
    </p:spTree>
    <p:extLst>
      <p:ext uri="{BB962C8B-B14F-4D97-AF65-F5344CB8AC3E}">
        <p14:creationId xmlns:p14="http://schemas.microsoft.com/office/powerpoint/2010/main" val="35870407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3" name="Picture 2" descr="EU31.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14300"/>
            <a:ext cx="10058400" cy="754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Text Placeholder 18"/>
          <p:cNvSpPr>
            <a:spLocks noGrp="1"/>
          </p:cNvSpPr>
          <p:nvPr>
            <p:ph type="body" sz="quarter" idx="14"/>
          </p:nvPr>
        </p:nvSpPr>
        <p:spPr>
          <a:xfrm>
            <a:off x="5584590" y="371736"/>
            <a:ext cx="2752586" cy="736600"/>
          </a:xfrm>
        </p:spPr>
        <p:txBody>
          <a:bodyPr/>
          <a:lstStyle/>
          <a:p>
            <a:r>
              <a:rPr lang="es-PY" sz="4300" noProof="1">
                <a:latin typeface="Adobe Fangsong Std R" panose="02020400000000000000" pitchFamily="18" charset="-128"/>
                <a:ea typeface="Adobe Fangsong Std R" panose="02020400000000000000" pitchFamily="18" charset="-128"/>
              </a:rPr>
              <a:t>Tableau</a:t>
            </a:r>
          </a:p>
        </p:txBody>
      </p:sp>
    </p:spTree>
    <p:extLst>
      <p:ext uri="{BB962C8B-B14F-4D97-AF65-F5344CB8AC3E}">
        <p14:creationId xmlns:p14="http://schemas.microsoft.com/office/powerpoint/2010/main" val="22173771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3665" name="Picture 1" descr="ALL_060513-2_19.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14300"/>
            <a:ext cx="10054908" cy="754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3666" name="Picture 2" descr="EU32.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14300"/>
            <a:ext cx="10058400" cy="754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167730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4689" name="Picture 1" descr="ALL_060513-2_19.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14300"/>
            <a:ext cx="10054908" cy="754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4690" name="Picture 2" descr="EU33.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14300"/>
            <a:ext cx="10058400" cy="754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961225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5713" name="Picture 1" descr="ALL_060513-2_19.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14300"/>
            <a:ext cx="10054908" cy="754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5714" name="Picture 2" descr="EU34.jp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114300"/>
            <a:ext cx="10058400" cy="754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363888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6737" name="Picture 1" descr="ALL_060513-2_19.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14300"/>
            <a:ext cx="10054908" cy="754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6738" name="Picture 2" descr="EU35.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14300"/>
            <a:ext cx="10058400" cy="754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737765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2" y="0"/>
            <a:ext cx="7439162" cy="583569"/>
          </a:xfrm>
        </p:spPr>
        <p:txBody>
          <a:bodyPr/>
          <a:lstStyle/>
          <a:p>
            <a:pPr algn="ctr" defTabSz="914400"/>
            <a:r>
              <a:rPr lang="es-ES" sz="4400" noProof="1">
                <a:solidFill>
                  <a:srgbClr val="318CCA"/>
                </a:solidFill>
                <a:latin typeface="Open Sans"/>
              </a:rPr>
              <a:t>Dashboards</a:t>
            </a:r>
            <a:endParaRPr lang="ES-PY" sz="4400" noProof="1">
              <a:solidFill>
                <a:srgbClr val="318CCA"/>
              </a:solidFill>
              <a:latin typeface="Open Sans"/>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3301" y="564139"/>
            <a:ext cx="9516803" cy="6916115"/>
          </a:xfrm>
          <a:prstGeom prst="rect">
            <a:avLst/>
          </a:prstGeom>
        </p:spPr>
      </p:pic>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39450" y="41642"/>
            <a:ext cx="9514286" cy="6914286"/>
          </a:xfrm>
          <a:prstGeom prst="rect">
            <a:avLst/>
          </a:prstGeom>
        </p:spPr>
      </p:pic>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888297" y="438412"/>
            <a:ext cx="8716591" cy="6420746"/>
          </a:xfrm>
          <a:prstGeom prst="rect">
            <a:avLst/>
          </a:prstGeom>
        </p:spPr>
      </p:pic>
      <p:pic>
        <p:nvPicPr>
          <p:cNvPr id="15" name="Picture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033534" y="1064728"/>
            <a:ext cx="8726118" cy="5468113"/>
          </a:xfrm>
          <a:prstGeom prst="rect">
            <a:avLst/>
          </a:prstGeom>
        </p:spPr>
      </p:pic>
      <p:pic>
        <p:nvPicPr>
          <p:cNvPr id="16" name="Picture 1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797718" y="452622"/>
            <a:ext cx="9497750" cy="6992326"/>
          </a:xfrm>
          <a:prstGeom prst="rect">
            <a:avLst/>
          </a:prstGeom>
        </p:spPr>
      </p:pic>
      <p:pic>
        <p:nvPicPr>
          <p:cNvPr id="17" name="Picture 1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138244" y="583569"/>
            <a:ext cx="9116697" cy="7030431"/>
          </a:xfrm>
          <a:prstGeom prst="rect">
            <a:avLst/>
          </a:prstGeom>
        </p:spPr>
      </p:pic>
      <p:sp>
        <p:nvSpPr>
          <p:cNvPr id="9" name="Elipse 15"/>
          <p:cNvSpPr/>
          <p:nvPr/>
        </p:nvSpPr>
        <p:spPr>
          <a:xfrm>
            <a:off x="-2997967" y="3832736"/>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0" name="Elipse 20"/>
          <p:cNvSpPr/>
          <p:nvPr/>
        </p:nvSpPr>
        <p:spPr>
          <a:xfrm>
            <a:off x="-2979869" y="3062268"/>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1" name="Elipse 15"/>
          <p:cNvSpPr/>
          <p:nvPr/>
        </p:nvSpPr>
        <p:spPr>
          <a:xfrm>
            <a:off x="-5400019" y="3798180"/>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2" name="Elipse 20"/>
          <p:cNvSpPr/>
          <p:nvPr/>
        </p:nvSpPr>
        <p:spPr>
          <a:xfrm>
            <a:off x="-5400019" y="4008265"/>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8" name="Elipse 15"/>
          <p:cNvSpPr/>
          <p:nvPr/>
        </p:nvSpPr>
        <p:spPr>
          <a:xfrm>
            <a:off x="-6009143" y="3783893"/>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0" name="Elipse 20"/>
          <p:cNvSpPr/>
          <p:nvPr/>
        </p:nvSpPr>
        <p:spPr>
          <a:xfrm>
            <a:off x="-6009143" y="3422478"/>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1" name="TextBox 20"/>
          <p:cNvSpPr txBox="1"/>
          <p:nvPr/>
        </p:nvSpPr>
        <p:spPr>
          <a:xfrm>
            <a:off x="-5774165" y="2511673"/>
            <a:ext cx="209628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2.001=</a:t>
            </a:r>
            <a:r>
              <a:rPr lang="en-US" sz="1050" dirty="0">
                <a:solidFill>
                  <a:schemeClr val="tx1">
                    <a:lumMod val="50000"/>
                    <a:lumOff val="50000"/>
                  </a:schemeClr>
                </a:solidFill>
              </a:rPr>
              <a:t>&gt;</a:t>
            </a:r>
            <a:r>
              <a:rPr lang="es-ES" sz="1400" b="1" dirty="0">
                <a:solidFill>
                  <a:srgbClr val="C8C949"/>
                </a:solidFill>
              </a:rPr>
              <a:t>   959.580 </a:t>
            </a:r>
            <a:r>
              <a:rPr lang="es-ES" sz="1400" dirty="0">
                <a:solidFill>
                  <a:srgbClr val="428CBF"/>
                </a:solidFill>
              </a:rPr>
              <a:t>5.385.002</a:t>
            </a:r>
            <a:endParaRPr lang="es-ES" sz="1400" b="1" dirty="0">
              <a:solidFill>
                <a:srgbClr val="C8C949"/>
              </a:solidFill>
            </a:endParaRPr>
          </a:p>
        </p:txBody>
      </p:sp>
      <p:sp>
        <p:nvSpPr>
          <p:cNvPr id="22" name="TextBox 21"/>
          <p:cNvSpPr txBox="1"/>
          <p:nvPr/>
        </p:nvSpPr>
        <p:spPr>
          <a:xfrm>
            <a:off x="-5774165" y="2855947"/>
            <a:ext cx="209628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2.002=</a:t>
            </a:r>
            <a:r>
              <a:rPr lang="en-US" sz="1050" dirty="0">
                <a:solidFill>
                  <a:schemeClr val="tx1">
                    <a:lumMod val="50000"/>
                    <a:lumOff val="50000"/>
                  </a:schemeClr>
                </a:solidFill>
              </a:rPr>
              <a:t>&gt;</a:t>
            </a:r>
            <a:r>
              <a:rPr lang="es-ES" sz="1400" b="1" dirty="0">
                <a:solidFill>
                  <a:srgbClr val="C8C949"/>
                </a:solidFill>
              </a:rPr>
              <a:t>   964.449 </a:t>
            </a:r>
            <a:r>
              <a:rPr lang="es-ES" sz="1400" dirty="0">
                <a:solidFill>
                  <a:srgbClr val="428CBF"/>
                </a:solidFill>
              </a:rPr>
              <a:t>5.486.610</a:t>
            </a:r>
            <a:endParaRPr lang="es-ES" sz="1400" b="1" dirty="0">
              <a:solidFill>
                <a:srgbClr val="C8C949"/>
              </a:solidFill>
            </a:endParaRPr>
          </a:p>
        </p:txBody>
      </p:sp>
      <p:sp>
        <p:nvSpPr>
          <p:cNvPr id="23" name="TextBox 22"/>
          <p:cNvSpPr txBox="1"/>
          <p:nvPr/>
        </p:nvSpPr>
        <p:spPr>
          <a:xfrm>
            <a:off x="-5774165" y="3216157"/>
            <a:ext cx="209628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2.006=</a:t>
            </a:r>
            <a:r>
              <a:rPr lang="en-US" sz="1050" dirty="0">
                <a:solidFill>
                  <a:schemeClr val="tx1">
                    <a:lumMod val="50000"/>
                    <a:lumOff val="50000"/>
                  </a:schemeClr>
                </a:solidFill>
              </a:rPr>
              <a:t>&gt;</a:t>
            </a:r>
            <a:r>
              <a:rPr lang="es-ES" sz="1400" b="1" dirty="0">
                <a:solidFill>
                  <a:srgbClr val="C8C949"/>
                </a:solidFill>
              </a:rPr>
              <a:t> 1.072.841 </a:t>
            </a:r>
            <a:r>
              <a:rPr lang="es-ES" sz="1400" dirty="0">
                <a:solidFill>
                  <a:srgbClr val="428CBF"/>
                </a:solidFill>
              </a:rPr>
              <a:t>5.877.323</a:t>
            </a:r>
            <a:endParaRPr lang="es-ES" sz="1400" b="1" dirty="0">
              <a:solidFill>
                <a:srgbClr val="C8C949"/>
              </a:solidFill>
            </a:endParaRPr>
          </a:p>
        </p:txBody>
      </p:sp>
    </p:spTree>
    <p:extLst>
      <p:ext uri="{BB962C8B-B14F-4D97-AF65-F5344CB8AC3E}">
        <p14:creationId xmlns:p14="http://schemas.microsoft.com/office/powerpoint/2010/main" val="21014176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72536"/>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581467" y="3498785"/>
            <a:ext cx="8716591" cy="6420746"/>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615101" y="2939435"/>
            <a:ext cx="8726118" cy="5468113"/>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285966" y="-684122"/>
            <a:ext cx="9116697" cy="7030431"/>
          </a:xfrm>
          <a:prstGeom prst="rect">
            <a:avLst/>
          </a:prstGeom>
        </p:spPr>
      </p:pic>
      <p:sp>
        <p:nvSpPr>
          <p:cNvPr id="22" name="TextBox 21"/>
          <p:cNvSpPr txBox="1"/>
          <p:nvPr/>
        </p:nvSpPr>
        <p:spPr>
          <a:xfrm>
            <a:off x="-3962420" y="1516916"/>
            <a:ext cx="209628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2.001=</a:t>
            </a:r>
            <a:r>
              <a:rPr lang="en-US" sz="1050" dirty="0">
                <a:solidFill>
                  <a:schemeClr val="tx1">
                    <a:lumMod val="50000"/>
                    <a:lumOff val="50000"/>
                  </a:schemeClr>
                </a:solidFill>
              </a:rPr>
              <a:t>&gt;</a:t>
            </a:r>
            <a:r>
              <a:rPr lang="es-ES" sz="1400" b="1" dirty="0">
                <a:solidFill>
                  <a:srgbClr val="C8C949"/>
                </a:solidFill>
              </a:rPr>
              <a:t>   959.580 </a:t>
            </a:r>
            <a:r>
              <a:rPr lang="es-ES" sz="1400" dirty="0">
                <a:solidFill>
                  <a:srgbClr val="428CBF"/>
                </a:solidFill>
              </a:rPr>
              <a:t>5.385.002</a:t>
            </a:r>
            <a:endParaRPr lang="es-ES" sz="1400" b="1" dirty="0">
              <a:solidFill>
                <a:srgbClr val="C8C949"/>
              </a:solidFill>
            </a:endParaRPr>
          </a:p>
        </p:txBody>
      </p:sp>
      <p:sp>
        <p:nvSpPr>
          <p:cNvPr id="24" name="TextBox 23"/>
          <p:cNvSpPr txBox="1"/>
          <p:nvPr/>
        </p:nvSpPr>
        <p:spPr>
          <a:xfrm>
            <a:off x="-3962420" y="1861190"/>
            <a:ext cx="209628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2.002=</a:t>
            </a:r>
            <a:r>
              <a:rPr lang="en-US" sz="1050" dirty="0">
                <a:solidFill>
                  <a:schemeClr val="tx1">
                    <a:lumMod val="50000"/>
                    <a:lumOff val="50000"/>
                  </a:schemeClr>
                </a:solidFill>
              </a:rPr>
              <a:t>&gt;</a:t>
            </a:r>
            <a:r>
              <a:rPr lang="es-ES" sz="1400" b="1" dirty="0">
                <a:solidFill>
                  <a:srgbClr val="C8C949"/>
                </a:solidFill>
              </a:rPr>
              <a:t>   964.449 </a:t>
            </a:r>
            <a:r>
              <a:rPr lang="es-ES" sz="1400" dirty="0">
                <a:solidFill>
                  <a:srgbClr val="428CBF"/>
                </a:solidFill>
              </a:rPr>
              <a:t>5.486.610</a:t>
            </a:r>
            <a:endParaRPr lang="es-ES" sz="1400" b="1" dirty="0">
              <a:solidFill>
                <a:srgbClr val="C8C949"/>
              </a:solidFill>
            </a:endParaRPr>
          </a:p>
        </p:txBody>
      </p:sp>
      <p:sp>
        <p:nvSpPr>
          <p:cNvPr id="27" name="TextBox 26"/>
          <p:cNvSpPr txBox="1"/>
          <p:nvPr/>
        </p:nvSpPr>
        <p:spPr>
          <a:xfrm>
            <a:off x="-3962420" y="2221400"/>
            <a:ext cx="209628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2.006=</a:t>
            </a:r>
            <a:r>
              <a:rPr lang="en-US" sz="1050" dirty="0">
                <a:solidFill>
                  <a:schemeClr val="tx1">
                    <a:lumMod val="50000"/>
                    <a:lumOff val="50000"/>
                  </a:schemeClr>
                </a:solidFill>
              </a:rPr>
              <a:t>&gt;</a:t>
            </a:r>
            <a:r>
              <a:rPr lang="es-ES" sz="1400" b="1" dirty="0">
                <a:solidFill>
                  <a:srgbClr val="C8C949"/>
                </a:solidFill>
              </a:rPr>
              <a:t> 1.072.841 </a:t>
            </a:r>
            <a:r>
              <a:rPr lang="es-ES" sz="1400" dirty="0">
                <a:solidFill>
                  <a:srgbClr val="428CBF"/>
                </a:solidFill>
              </a:rPr>
              <a:t>5.877.323</a:t>
            </a:r>
            <a:endParaRPr lang="es-ES" sz="1400" b="1" dirty="0">
              <a:solidFill>
                <a:srgbClr val="C8C949"/>
              </a:solidFill>
            </a:endParaRPr>
          </a:p>
        </p:txBody>
      </p:sp>
    </p:spTree>
    <p:extLst>
      <p:ext uri="{BB962C8B-B14F-4D97-AF65-F5344CB8AC3E}">
        <p14:creationId xmlns:p14="http://schemas.microsoft.com/office/powerpoint/2010/main" val="21597023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icture Placeholder 2"/>
          <p:cNvSpPr>
            <a:spLocks noGrp="1"/>
          </p:cNvSpPr>
          <p:nvPr>
            <p:ph type="pic" sz="quarter" idx="12"/>
          </p:nvPr>
        </p:nvSpPr>
        <p:spPr/>
      </p:sp>
      <p:sp>
        <p:nvSpPr>
          <p:cNvPr id="12" name="Shape 48"/>
          <p:cNvSpPr/>
          <p:nvPr/>
        </p:nvSpPr>
        <p:spPr>
          <a:xfrm>
            <a:off x="2656083" y="4628070"/>
            <a:ext cx="137780" cy="137780"/>
          </a:xfrm>
          <a:prstGeom prst="ellipse">
            <a:avLst/>
          </a:prstGeom>
          <a:solidFill>
            <a:schemeClr val="accent1"/>
          </a:solidFill>
          <a:ln w="12700">
            <a:miter lim="400000"/>
          </a:ln>
        </p:spPr>
        <p:txBody>
          <a:bodyPr lIns="15716" tIns="15716" rIns="15716" bIns="15716" anchor="ctr"/>
          <a:lstStyle/>
          <a:p>
            <a:pPr marL="0" marR="0" lvl="0" indent="0" algn="l" defTabSz="754380" rtl="0" eaLnBrk="1" fontAlgn="auto" latinLnBrk="0" hangingPunct="1">
              <a:lnSpc>
                <a:spcPct val="100000"/>
              </a:lnSpc>
              <a:spcBef>
                <a:spcPts val="0"/>
              </a:spcBef>
              <a:spcAft>
                <a:spcPts val="0"/>
              </a:spcAft>
              <a:buClrTx/>
              <a:buSzTx/>
              <a:buFontTx/>
              <a:buNone/>
              <a:tabLst/>
              <a:defRPr sz="8000">
                <a:solidFill>
                  <a:srgbClr val="53585F"/>
                </a:solidFill>
                <a:latin typeface="Open Sans"/>
                <a:ea typeface="Open Sans"/>
                <a:cs typeface="Open Sans"/>
                <a:sym typeface="Open Sans"/>
              </a:defRPr>
            </a:pPr>
            <a:endParaRPr kumimoji="0" sz="3300" b="0" i="0" u="none" strike="noStrike" kern="1200" cap="none" spc="0" normalizeH="0" baseline="0" noProof="0">
              <a:ln>
                <a:noFill/>
              </a:ln>
              <a:solidFill>
                <a:srgbClr val="53585F"/>
              </a:solidFill>
              <a:effectLst/>
              <a:uLnTx/>
              <a:uFillTx/>
              <a:latin typeface="Open Sans"/>
              <a:sym typeface="Open Sans"/>
            </a:endParaRPr>
          </a:p>
        </p:txBody>
      </p:sp>
      <p:sp>
        <p:nvSpPr>
          <p:cNvPr id="13" name="Shape 49"/>
          <p:cNvSpPr/>
          <p:nvPr/>
        </p:nvSpPr>
        <p:spPr>
          <a:xfrm>
            <a:off x="2823113" y="4660118"/>
            <a:ext cx="73684" cy="73684"/>
          </a:xfrm>
          <a:prstGeom prst="ellipse">
            <a:avLst/>
          </a:prstGeom>
          <a:solidFill>
            <a:schemeClr val="accent3"/>
          </a:solidFill>
          <a:ln w="12700">
            <a:miter lim="400000"/>
          </a:ln>
        </p:spPr>
        <p:txBody>
          <a:bodyPr lIns="15716" tIns="15716" rIns="15716" bIns="15716" anchor="ctr"/>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14" name="Shape 50"/>
          <p:cNvSpPr/>
          <p:nvPr/>
        </p:nvSpPr>
        <p:spPr>
          <a:xfrm>
            <a:off x="2553148" y="4660118"/>
            <a:ext cx="73684" cy="73684"/>
          </a:xfrm>
          <a:prstGeom prst="ellipse">
            <a:avLst/>
          </a:prstGeom>
          <a:solidFill>
            <a:schemeClr val="accent2"/>
          </a:solidFill>
          <a:ln w="12700">
            <a:miter lim="400000"/>
          </a:ln>
        </p:spPr>
        <p:txBody>
          <a:bodyPr lIns="15716" tIns="15716" rIns="15716" bIns="15716" anchor="ctr"/>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20" name="Shape 45"/>
          <p:cNvSpPr/>
          <p:nvPr/>
        </p:nvSpPr>
        <p:spPr>
          <a:xfrm>
            <a:off x="1766107" y="5134239"/>
            <a:ext cx="1917732" cy="456279"/>
          </a:xfrm>
          <a:prstGeom prst="rect">
            <a:avLst/>
          </a:prstGeom>
          <a:ln w="12700">
            <a:miter lim="400000"/>
          </a:ln>
          <a:extLst>
            <a:ext uri="{C572A759-6A51-4108-AA02-DFA0A04FC94B}">
              <ma14:wrappingTextBoxFlag xmlns:ma14="http://schemas.microsoft.com/office/mac/drawingml/2011/main" xmlns="" val="1"/>
            </a:ext>
          </a:extLst>
        </p:spPr>
        <p:txBody>
          <a:bodyPr lIns="20955" tIns="20955" rIns="20955" bIns="20955" anchor="ctr">
            <a:spAutoFit/>
          </a:bodyPr>
          <a:lstStyle>
            <a:lvl1pPr algn="ctr">
              <a:lnSpc>
                <a:spcPct val="150000"/>
              </a:lnSpc>
              <a:defRPr sz="1600">
                <a:solidFill>
                  <a:srgbClr val="424242"/>
                </a:solidFill>
                <a:latin typeface="HK Grotesk"/>
                <a:ea typeface="HK Grotesk"/>
                <a:cs typeface="HK Grotesk"/>
                <a:sym typeface="HK Grotesk"/>
              </a:defRPr>
            </a:lvl1pPr>
          </a:lstStyle>
          <a:p>
            <a:pPr marL="0" marR="0" lvl="0" indent="0" algn="ctr" defTabSz="754380" rtl="0" eaLnBrk="1" fontAlgn="auto" latinLnBrk="0" hangingPunct="1">
              <a:lnSpc>
                <a:spcPct val="150000"/>
              </a:lnSpc>
              <a:spcBef>
                <a:spcPts val="0"/>
              </a:spcBef>
              <a:spcAft>
                <a:spcPts val="0"/>
              </a:spcAft>
              <a:buClrTx/>
              <a:buSzTx/>
              <a:buFontTx/>
              <a:buNone/>
              <a:tabLst/>
              <a:defRPr/>
            </a:pPr>
            <a:r>
              <a:rPr kumimoji="0" lang="en-US" sz="2000" b="0" i="0" u="none" strike="noStrike" kern="1200" cap="none" spc="0" normalizeH="0" baseline="0" noProof="0" dirty="0" err="1">
                <a:ln>
                  <a:noFill/>
                </a:ln>
                <a:solidFill>
                  <a:prstClr val="black">
                    <a:lumMod val="75000"/>
                    <a:lumOff val="25000"/>
                  </a:prstClr>
                </a:solidFill>
                <a:effectLst/>
                <a:uLnTx/>
                <a:uFillTx/>
                <a:latin typeface="HK Grotesk"/>
                <a:sym typeface="HK Grotesk"/>
              </a:rPr>
              <a:t>Presentado</a:t>
            </a:r>
            <a:r>
              <a:rPr kumimoji="0" lang="en-US" sz="2000" b="0" i="0" u="none" strike="noStrike" kern="1200" cap="none" spc="0" normalizeH="0" baseline="0" noProof="0" dirty="0">
                <a:ln>
                  <a:noFill/>
                </a:ln>
                <a:solidFill>
                  <a:prstClr val="black">
                    <a:lumMod val="75000"/>
                    <a:lumOff val="25000"/>
                  </a:prstClr>
                </a:solidFill>
                <a:effectLst/>
                <a:uLnTx/>
                <a:uFillTx/>
                <a:latin typeface="HK Grotesk"/>
                <a:sym typeface="HK Grotesk"/>
              </a:rPr>
              <a:t> </a:t>
            </a:r>
            <a:r>
              <a:rPr kumimoji="0" lang="en-US" sz="2000" b="0" i="0" u="none" strike="noStrike" kern="1200" cap="none" spc="0" normalizeH="0" baseline="0" noProof="0" dirty="0" err="1">
                <a:ln>
                  <a:noFill/>
                </a:ln>
                <a:solidFill>
                  <a:prstClr val="black">
                    <a:lumMod val="75000"/>
                    <a:lumOff val="25000"/>
                  </a:prstClr>
                </a:solidFill>
                <a:effectLst/>
                <a:uLnTx/>
                <a:uFillTx/>
                <a:latin typeface="HK Grotesk"/>
                <a:sym typeface="HK Grotesk"/>
              </a:rPr>
              <a:t>por</a:t>
            </a:r>
            <a:r>
              <a:rPr kumimoji="0" sz="2000" b="0" i="0" u="none" strike="noStrike" kern="1200" cap="none" spc="0" normalizeH="0" baseline="0" noProof="0" dirty="0">
                <a:ln>
                  <a:noFill/>
                </a:ln>
                <a:solidFill>
                  <a:prstClr val="black">
                    <a:lumMod val="75000"/>
                    <a:lumOff val="25000"/>
                  </a:prstClr>
                </a:solidFill>
                <a:effectLst/>
                <a:uLnTx/>
                <a:uFillTx/>
                <a:latin typeface="HK Grotesk"/>
                <a:sym typeface="HK Grotesk"/>
              </a:rPr>
              <a:t> :</a:t>
            </a:r>
          </a:p>
        </p:txBody>
      </p:sp>
      <p:sp>
        <p:nvSpPr>
          <p:cNvPr id="21" name="Shape 46"/>
          <p:cNvSpPr/>
          <p:nvPr/>
        </p:nvSpPr>
        <p:spPr>
          <a:xfrm>
            <a:off x="1392591" y="5607550"/>
            <a:ext cx="2869900" cy="441963"/>
          </a:xfrm>
          <a:prstGeom prst="rect">
            <a:avLst/>
          </a:prstGeom>
          <a:ln w="12700">
            <a:miter lim="400000"/>
          </a:ln>
          <a:extLst>
            <a:ext uri="{C572A759-6A51-4108-AA02-DFA0A04FC94B}">
              <ma14:wrappingTextBoxFlag xmlns:ma14="http://schemas.microsoft.com/office/mac/drawingml/2011/main" xmlns="" val="1"/>
            </a:ext>
          </a:extLst>
        </p:spPr>
        <p:txBody>
          <a:bodyPr lIns="20955" tIns="20955" rIns="20955" bIns="20955" anchor="ctr">
            <a:noAutofit/>
          </a:bodyPr>
          <a:lstStyle>
            <a:lvl1pPr algn="ctr">
              <a:defRPr sz="3000"/>
            </a:lvl1pPr>
          </a:lstStyle>
          <a:p>
            <a:pPr marL="0" marR="0" lvl="0" indent="0" algn="r" defTabSz="75438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lumMod val="75000"/>
                    <a:lumOff val="25000"/>
                  </a:prstClr>
                </a:solidFill>
                <a:effectLst/>
                <a:uLnTx/>
                <a:uFillTx/>
                <a:latin typeface="Arvo" panose="02000000000000000000" pitchFamily="2" charset="0"/>
                <a:ea typeface="Arvo" panose="02000000000000000000" pitchFamily="2" charset="0"/>
                <a:cs typeface="+mn-cs"/>
              </a:rPr>
              <a:t>Ariel Hern</a:t>
            </a:r>
            <a:r>
              <a:rPr kumimoji="0" lang="es-PY" sz="1800" b="0" i="0" u="none" strike="noStrike" kern="1200" cap="none" spc="0" normalizeH="0" baseline="0" noProof="0" dirty="0" err="1">
                <a:ln>
                  <a:noFill/>
                </a:ln>
                <a:solidFill>
                  <a:prstClr val="black">
                    <a:lumMod val="75000"/>
                    <a:lumOff val="25000"/>
                  </a:prstClr>
                </a:solidFill>
                <a:effectLst/>
                <a:uLnTx/>
                <a:uFillTx/>
                <a:latin typeface="Arvo" panose="02000000000000000000" pitchFamily="2" charset="0"/>
                <a:ea typeface="Arvo" panose="02000000000000000000" pitchFamily="2" charset="0"/>
                <a:cs typeface="+mn-cs"/>
              </a:rPr>
              <a:t>án</a:t>
            </a:r>
            <a:r>
              <a:rPr kumimoji="0" lang="es-PY" sz="1800" b="0" i="0" u="none" strike="noStrike" kern="1200" cap="none" spc="0" normalizeH="0" baseline="0" noProof="0" dirty="0">
                <a:ln>
                  <a:noFill/>
                </a:ln>
                <a:solidFill>
                  <a:prstClr val="black">
                    <a:lumMod val="75000"/>
                    <a:lumOff val="25000"/>
                  </a:prstClr>
                </a:solidFill>
                <a:effectLst/>
                <a:uLnTx/>
                <a:uFillTx/>
                <a:latin typeface="Arvo" panose="02000000000000000000" pitchFamily="2" charset="0"/>
                <a:ea typeface="Arvo" panose="02000000000000000000" pitchFamily="2" charset="0"/>
                <a:cs typeface="+mn-cs"/>
              </a:rPr>
              <a:t> Landaida Duarte</a:t>
            </a:r>
            <a:endParaRPr kumimoji="0" sz="1800" b="0" i="0" u="none" strike="noStrike" kern="1200" cap="none" spc="0" normalizeH="0" baseline="0" noProof="0" dirty="0">
              <a:ln>
                <a:noFill/>
              </a:ln>
              <a:solidFill>
                <a:prstClr val="black">
                  <a:lumMod val="75000"/>
                  <a:lumOff val="25000"/>
                </a:prstClr>
              </a:solidFill>
              <a:effectLst/>
              <a:uLnTx/>
              <a:uFillTx/>
              <a:latin typeface="Arvo" panose="02000000000000000000" pitchFamily="2" charset="0"/>
              <a:ea typeface="Arvo" panose="02000000000000000000" pitchFamily="2" charset="0"/>
              <a:cs typeface="+mn-cs"/>
            </a:endParaRPr>
          </a:p>
        </p:txBody>
      </p:sp>
      <p:sp>
        <p:nvSpPr>
          <p:cNvPr id="11" name="Shape 46"/>
          <p:cNvSpPr/>
          <p:nvPr/>
        </p:nvSpPr>
        <p:spPr>
          <a:xfrm>
            <a:off x="1206405" y="5837476"/>
            <a:ext cx="2651386" cy="457467"/>
          </a:xfrm>
          <a:prstGeom prst="rect">
            <a:avLst/>
          </a:prstGeom>
          <a:ln w="12700">
            <a:miter lim="400000"/>
          </a:ln>
          <a:extLst>
            <a:ext uri="{C572A759-6A51-4108-AA02-DFA0A04FC94B}">
              <ma14:wrappingTextBoxFlag xmlns:ma14="http://schemas.microsoft.com/office/mac/drawingml/2011/main" xmlns="" val="1"/>
            </a:ext>
          </a:extLst>
        </p:spPr>
        <p:txBody>
          <a:bodyPr lIns="20955" tIns="20955" rIns="20955" bIns="20955" anchor="ctr">
            <a:noAutofit/>
          </a:bodyPr>
          <a:lstStyle>
            <a:lvl1pPr algn="ctr">
              <a:defRPr sz="3000"/>
            </a:lvl1pPr>
          </a:lstStyle>
          <a:p>
            <a:pPr marL="0" marR="0" lvl="0" indent="0" algn="r" defTabSz="754380" rtl="0" eaLnBrk="1" fontAlgn="auto" latinLnBrk="0" hangingPunct="1">
              <a:lnSpc>
                <a:spcPct val="100000"/>
              </a:lnSpc>
              <a:spcBef>
                <a:spcPts val="0"/>
              </a:spcBef>
              <a:spcAft>
                <a:spcPts val="0"/>
              </a:spcAft>
              <a:buClrTx/>
              <a:buSzTx/>
              <a:buFontTx/>
              <a:buNone/>
              <a:tabLst/>
              <a:defRPr/>
            </a:pPr>
            <a:r>
              <a:rPr kumimoji="0" lang="es-PY" sz="1800" b="0" i="0" u="none" strike="noStrike" kern="1200" cap="none" spc="0" normalizeH="0" baseline="0" noProof="0" dirty="0">
                <a:ln>
                  <a:noFill/>
                </a:ln>
                <a:solidFill>
                  <a:prstClr val="black">
                    <a:lumMod val="75000"/>
                    <a:lumOff val="25000"/>
                  </a:prstClr>
                </a:solidFill>
                <a:effectLst/>
                <a:uLnTx/>
                <a:uFillTx/>
                <a:latin typeface="Arvo" panose="02000000000000000000" pitchFamily="2" charset="0"/>
                <a:ea typeface="Arvo" panose="02000000000000000000" pitchFamily="2" charset="0"/>
                <a:cs typeface="+mn-cs"/>
              </a:rPr>
              <a:t>Iván Ariel Cáceres Cañete</a:t>
            </a:r>
            <a:endParaRPr kumimoji="0" sz="1800" b="0" i="0" u="none" strike="noStrike" kern="1200" cap="none" spc="0" normalizeH="0" baseline="0" noProof="0" dirty="0">
              <a:ln>
                <a:noFill/>
              </a:ln>
              <a:solidFill>
                <a:prstClr val="black">
                  <a:lumMod val="75000"/>
                  <a:lumOff val="25000"/>
                </a:prstClr>
              </a:solidFill>
              <a:effectLst/>
              <a:uLnTx/>
              <a:uFillTx/>
              <a:latin typeface="Arvo" panose="02000000000000000000" pitchFamily="2" charset="0"/>
              <a:ea typeface="Arvo" panose="02000000000000000000" pitchFamily="2" charset="0"/>
              <a:cs typeface="+mn-cs"/>
            </a:endParaRPr>
          </a:p>
        </p:txBody>
      </p:sp>
      <p:pic>
        <p:nvPicPr>
          <p:cNvPr id="5" name="Picture Placeholder 4"/>
          <p:cNvPicPr>
            <a:picLocks noGrp="1" noChangeAspect="1"/>
          </p:cNvPicPr>
          <p:nvPr>
            <p:ph type="pic" sz="quarter" idx="4294967295"/>
          </p:nvPr>
        </p:nvPicPr>
        <p:blipFill>
          <a:blip r:embed="rId2" cstate="print">
            <a:extLst>
              <a:ext uri="{28A0092B-C50C-407E-A947-70E740481C1C}">
                <a14:useLocalDpi xmlns:a14="http://schemas.microsoft.com/office/drawing/2010/main" val="0"/>
              </a:ext>
            </a:extLst>
          </a:blip>
          <a:srcRect l="16616" r="16616"/>
          <a:stretch>
            <a:fillRect/>
          </a:stretch>
        </p:blipFill>
        <p:spPr>
          <a:xfrm>
            <a:off x="6762750" y="1541463"/>
            <a:ext cx="1130300" cy="2014537"/>
          </a:xfrm>
          <a:custGeom>
            <a:avLst/>
            <a:gdLst>
              <a:gd name="connsiteX0" fmla="*/ 0 w 1371513"/>
              <a:gd name="connsiteY0" fmla="*/ 0 h 1777868"/>
              <a:gd name="connsiteX1" fmla="*/ 1371513 w 1371513"/>
              <a:gd name="connsiteY1" fmla="*/ 0 h 1777868"/>
              <a:gd name="connsiteX2" fmla="*/ 1371513 w 1371513"/>
              <a:gd name="connsiteY2" fmla="*/ 1777868 h 1777868"/>
              <a:gd name="connsiteX3" fmla="*/ 0 w 1371513"/>
              <a:gd name="connsiteY3" fmla="*/ 1777868 h 1777868"/>
            </a:gdLst>
            <a:ahLst/>
            <a:cxnLst>
              <a:cxn ang="0">
                <a:pos x="connsiteX0" y="connsiteY0"/>
              </a:cxn>
              <a:cxn ang="0">
                <a:pos x="connsiteX1" y="connsiteY1"/>
              </a:cxn>
              <a:cxn ang="0">
                <a:pos x="connsiteX2" y="connsiteY2"/>
              </a:cxn>
              <a:cxn ang="0">
                <a:pos x="connsiteX3" y="connsiteY3"/>
              </a:cxn>
            </a:cxnLst>
            <a:rect l="l" t="t" r="r" b="b"/>
            <a:pathLst>
              <a:path w="1371513" h="1777868">
                <a:moveTo>
                  <a:pt x="0" y="0"/>
                </a:moveTo>
                <a:lnTo>
                  <a:pt x="1371513" y="0"/>
                </a:lnTo>
                <a:lnTo>
                  <a:pt x="1371513" y="1777868"/>
                </a:lnTo>
                <a:lnTo>
                  <a:pt x="0" y="1777868"/>
                </a:lnTo>
                <a:close/>
              </a:path>
            </a:pathLst>
          </a:custGeom>
        </p:spPr>
      </p:pic>
      <p:pic>
        <p:nvPicPr>
          <p:cNvPr id="6" name="Picture Placeholder 5"/>
          <p:cNvPicPr>
            <a:picLocks noGrp="1" noChangeAspect="1"/>
          </p:cNvPicPr>
          <p:nvPr>
            <p:ph type="pic" sz="quarter" idx="4294967295"/>
          </p:nvPr>
        </p:nvPicPr>
        <p:blipFill>
          <a:blip r:embed="rId3" cstate="print">
            <a:extLst>
              <a:ext uri="{28A0092B-C50C-407E-A947-70E740481C1C}">
                <a14:useLocalDpi xmlns:a14="http://schemas.microsoft.com/office/drawing/2010/main" val="0"/>
              </a:ext>
            </a:extLst>
          </a:blip>
          <a:stretch>
            <a:fillRect/>
          </a:stretch>
        </p:blipFill>
        <p:spPr>
          <a:xfrm>
            <a:off x="6762750" y="4187208"/>
            <a:ext cx="1130300" cy="2009422"/>
          </a:xfrm>
          <a:custGeom>
            <a:avLst/>
            <a:gdLst>
              <a:gd name="connsiteX0" fmla="*/ 0 w 1371513"/>
              <a:gd name="connsiteY0" fmla="*/ 0 h 1777868"/>
              <a:gd name="connsiteX1" fmla="*/ 1371513 w 1371513"/>
              <a:gd name="connsiteY1" fmla="*/ 0 h 1777868"/>
              <a:gd name="connsiteX2" fmla="*/ 1371513 w 1371513"/>
              <a:gd name="connsiteY2" fmla="*/ 1777868 h 1777868"/>
              <a:gd name="connsiteX3" fmla="*/ 0 w 1371513"/>
              <a:gd name="connsiteY3" fmla="*/ 1777868 h 1777868"/>
            </a:gdLst>
            <a:ahLst/>
            <a:cxnLst>
              <a:cxn ang="0">
                <a:pos x="connsiteX0" y="connsiteY0"/>
              </a:cxn>
              <a:cxn ang="0">
                <a:pos x="connsiteX1" y="connsiteY1"/>
              </a:cxn>
              <a:cxn ang="0">
                <a:pos x="connsiteX2" y="connsiteY2"/>
              </a:cxn>
              <a:cxn ang="0">
                <a:pos x="connsiteX3" y="connsiteY3"/>
              </a:cxn>
            </a:cxnLst>
            <a:rect l="l" t="t" r="r" b="b"/>
            <a:pathLst>
              <a:path w="1371513" h="1777868">
                <a:moveTo>
                  <a:pt x="0" y="0"/>
                </a:moveTo>
                <a:lnTo>
                  <a:pt x="1371513" y="0"/>
                </a:lnTo>
                <a:lnTo>
                  <a:pt x="1371513" y="1777868"/>
                </a:lnTo>
                <a:lnTo>
                  <a:pt x="0" y="1777868"/>
                </a:lnTo>
                <a:close/>
              </a:path>
            </a:pathLst>
          </a:custGeom>
        </p:spPr>
      </p:pic>
      <p:sp>
        <p:nvSpPr>
          <p:cNvPr id="22" name="TextBox 21"/>
          <p:cNvSpPr txBox="1"/>
          <p:nvPr/>
        </p:nvSpPr>
        <p:spPr>
          <a:xfrm>
            <a:off x="8080092" y="1911642"/>
            <a:ext cx="1790781" cy="400110"/>
          </a:xfrm>
          <a:prstGeom prst="rect">
            <a:avLst/>
          </a:prstGeom>
          <a:noFill/>
        </p:spPr>
        <p:txBody>
          <a:bodyPr wrap="square" rtlCol="0">
            <a:spAutoFit/>
          </a:bodyPr>
          <a:lstStyle/>
          <a:p>
            <a:pPr marL="0" marR="0" lvl="0" indent="0" algn="l" defTabSz="75438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HK Grotesk Medium" panose="00000600000000000000" pitchFamily="50" charset="0"/>
                <a:ea typeface="+mn-ea"/>
                <a:cs typeface="+mn-cs"/>
              </a:rPr>
              <a:t>Ariel Landaida</a:t>
            </a:r>
          </a:p>
        </p:txBody>
      </p:sp>
      <p:sp>
        <p:nvSpPr>
          <p:cNvPr id="24" name="TextBox 23"/>
          <p:cNvSpPr txBox="1"/>
          <p:nvPr/>
        </p:nvSpPr>
        <p:spPr>
          <a:xfrm>
            <a:off x="8080004" y="4521046"/>
            <a:ext cx="1791548" cy="400110"/>
          </a:xfrm>
          <a:prstGeom prst="rect">
            <a:avLst/>
          </a:prstGeom>
          <a:noFill/>
        </p:spPr>
        <p:txBody>
          <a:bodyPr wrap="square" rtlCol="0">
            <a:spAutoFit/>
          </a:bodyPr>
          <a:lstStyle/>
          <a:p>
            <a:pPr marL="0" marR="0" lvl="0" indent="0" algn="l" defTabSz="75438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HK Grotesk Medium" panose="00000600000000000000" pitchFamily="50" charset="0"/>
                <a:ea typeface="+mn-ea"/>
                <a:cs typeface="+mn-cs"/>
              </a:rPr>
              <a:t>Iván </a:t>
            </a:r>
            <a:r>
              <a:rPr kumimoji="0" lang="en-US" sz="2000" b="0" i="0" u="none" strike="noStrike" kern="1200" cap="none" spc="0" normalizeH="0" baseline="0" noProof="0" dirty="0" err="1">
                <a:ln>
                  <a:noFill/>
                </a:ln>
                <a:solidFill>
                  <a:prstClr val="black"/>
                </a:solidFill>
                <a:effectLst/>
                <a:uLnTx/>
                <a:uFillTx/>
                <a:latin typeface="HK Grotesk Medium" panose="00000600000000000000" pitchFamily="50" charset="0"/>
                <a:ea typeface="+mn-ea"/>
                <a:cs typeface="+mn-cs"/>
              </a:rPr>
              <a:t>Cáceres</a:t>
            </a:r>
            <a:endParaRPr kumimoji="0" lang="en-US" sz="2000" b="0" i="0" u="none" strike="noStrike" kern="1200" cap="none" spc="0" normalizeH="0" baseline="0" noProof="0" dirty="0">
              <a:ln>
                <a:noFill/>
              </a:ln>
              <a:solidFill>
                <a:prstClr val="black"/>
              </a:solidFill>
              <a:effectLst/>
              <a:uLnTx/>
              <a:uFillTx/>
              <a:latin typeface="HK Grotesk Medium" panose="00000600000000000000" pitchFamily="50" charset="0"/>
              <a:ea typeface="+mn-ea"/>
              <a:cs typeface="+mn-cs"/>
            </a:endParaRPr>
          </a:p>
        </p:txBody>
      </p:sp>
      <p:sp>
        <p:nvSpPr>
          <p:cNvPr id="25" name="Shape 43"/>
          <p:cNvSpPr txBox="1">
            <a:spLocks/>
          </p:cNvSpPr>
          <p:nvPr/>
        </p:nvSpPr>
        <p:spPr>
          <a:xfrm>
            <a:off x="346819" y="2293177"/>
            <a:ext cx="4870955" cy="1170046"/>
          </a:xfrm>
          <a:prstGeom prst="rect">
            <a:avLst/>
          </a:prstGeom>
        </p:spPr>
        <p:txBody>
          <a:bodyPr vert="horz" lIns="0" tIns="0" rIns="0" bIns="0" rtlCol="0" anchor="ctr">
            <a:noAutofit/>
          </a:bodyPr>
          <a:lstStyle>
            <a:lvl1pPr algn="ctr" defTabSz="914400" rtl="0" eaLnBrk="1" latinLnBrk="0" hangingPunct="1">
              <a:lnSpc>
                <a:spcPct val="90000"/>
              </a:lnSpc>
              <a:spcBef>
                <a:spcPct val="0"/>
              </a:spcBef>
              <a:buClr>
                <a:srgbClr val="F15533"/>
              </a:buClr>
              <a:buNone/>
              <a:defRPr sz="10000" kern="1200" cap="all" spc="0">
                <a:solidFill>
                  <a:srgbClr val="555555"/>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
                <a:srgbClr val="F15533"/>
              </a:buClr>
              <a:buSzTx/>
              <a:buFontTx/>
              <a:buNone/>
              <a:tabLst/>
              <a:defRPr/>
            </a:pPr>
            <a:r>
              <a:rPr kumimoji="0" lang="en-US" sz="4900" b="0" i="0" u="none" strike="noStrike" kern="1200" cap="all" spc="110" normalizeH="0" baseline="0" noProof="0" dirty="0">
                <a:ln>
                  <a:noFill/>
                </a:ln>
                <a:solidFill>
                  <a:srgbClr val="555555"/>
                </a:solidFill>
                <a:effectLst/>
                <a:uLnTx/>
                <a:uFillTx/>
                <a:latin typeface="Arvo" panose="02000000000000000000" pitchFamily="2" charset="0"/>
                <a:ea typeface="Arvo" panose="02000000000000000000" pitchFamily="2" charset="0"/>
                <a:cs typeface="+mj-cs"/>
              </a:rPr>
              <a:t>data-discovery</a:t>
            </a:r>
          </a:p>
        </p:txBody>
      </p:sp>
      <p:pic>
        <p:nvPicPr>
          <p:cNvPr id="2" name="Picture Placeholder 1"/>
          <p:cNvPicPr>
            <a:picLocks noGrp="1" noChangeAspect="1"/>
          </p:cNvPicPr>
          <p:nvPr>
            <p:ph type="pic" sz="quarter" idx="11"/>
          </p:nvPr>
        </p:nvPicPr>
        <p:blipFill>
          <a:blip r:embed="rId4">
            <a:extLst>
              <a:ext uri="{28A0092B-C50C-407E-A947-70E740481C1C}">
                <a14:useLocalDpi xmlns:a14="http://schemas.microsoft.com/office/drawing/2010/main" val="0"/>
              </a:ext>
            </a:extLst>
          </a:blip>
          <a:srcRect l="23549" r="23549"/>
          <a:stretch>
            <a:fillRect/>
          </a:stretch>
        </p:blipFill>
        <p:spPr/>
      </p:pic>
      <p:sp>
        <p:nvSpPr>
          <p:cNvPr id="18" name="Shape 54"/>
          <p:cNvSpPr/>
          <p:nvPr/>
        </p:nvSpPr>
        <p:spPr>
          <a:xfrm>
            <a:off x="498273" y="2957013"/>
            <a:ext cx="4568045" cy="397589"/>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b"/>
          <a:lstStyle>
            <a:lvl1pPr algn="ctr">
              <a:lnSpc>
                <a:spcPct val="120000"/>
              </a:lnSpc>
              <a:buClr>
                <a:srgbClr val="F15533"/>
              </a:buClr>
              <a:defRPr sz="2000" b="1" cap="all" spc="900">
                <a:solidFill>
                  <a:srgbClr val="FFFFFF"/>
                </a:solidFill>
                <a:latin typeface="HK Grotesk"/>
                <a:ea typeface="HK Grotesk"/>
                <a:cs typeface="HK Grotesk"/>
                <a:sym typeface="HK Grotesk"/>
              </a:defRPr>
            </a:lvl1pPr>
          </a:lstStyle>
          <a:p>
            <a:pPr defTabSz="754380"/>
            <a:r>
              <a:rPr lang="en-US" sz="1500" spc="371" dirty="0" err="1">
                <a:solidFill>
                  <a:srgbClr val="C4C4C4"/>
                </a:solidFill>
                <a:latin typeface="TT Corals Thin DEMO" panose="02000506020000020003" pitchFamily="50" charset="-52"/>
              </a:rPr>
              <a:t>Aplicados</a:t>
            </a:r>
            <a:r>
              <a:rPr lang="en-US" sz="1500" spc="371" dirty="0">
                <a:solidFill>
                  <a:srgbClr val="C4C4C4"/>
                </a:solidFill>
                <a:latin typeface="TT Corals Thin DEMO" panose="02000506020000020003" pitchFamily="50" charset="-52"/>
              </a:rPr>
              <a:t> a </a:t>
            </a:r>
            <a:r>
              <a:rPr lang="en-US" sz="1500" spc="371" dirty="0" err="1">
                <a:solidFill>
                  <a:srgbClr val="C4C4C4"/>
                </a:solidFill>
                <a:latin typeface="TT Corals Thin DEMO" panose="02000506020000020003" pitchFamily="50" charset="-52"/>
              </a:rPr>
              <a:t>datos</a:t>
            </a:r>
            <a:r>
              <a:rPr lang="en-US" sz="1500" spc="371" dirty="0">
                <a:solidFill>
                  <a:srgbClr val="C4C4C4"/>
                </a:solidFill>
                <a:latin typeface="TT Corals Thin DEMO" panose="02000506020000020003" pitchFamily="50" charset="-52"/>
              </a:rPr>
              <a:t> del </a:t>
            </a:r>
            <a:r>
              <a:rPr lang="en-US" sz="1500" spc="371" dirty="0" err="1">
                <a:solidFill>
                  <a:srgbClr val="C4C4C4"/>
                </a:solidFill>
                <a:latin typeface="TT Corals Thin DEMO" panose="02000506020000020003" pitchFamily="50" charset="-52"/>
              </a:rPr>
              <a:t>paraguay</a:t>
            </a:r>
            <a:endParaRPr sz="1500" spc="371" dirty="0">
              <a:solidFill>
                <a:srgbClr val="C4C4C4"/>
              </a:solidFill>
              <a:latin typeface="TT Corals Thin DEMO" panose="02000506020000020003" pitchFamily="50" charset="-52"/>
            </a:endParaRPr>
          </a:p>
        </p:txBody>
      </p:sp>
    </p:spTree>
    <p:extLst>
      <p:ext uri="{BB962C8B-B14F-4D97-AF65-F5344CB8AC3E}">
        <p14:creationId xmlns:p14="http://schemas.microsoft.com/office/powerpoint/2010/main" val="2182005276"/>
      </p:ext>
    </p:extLst>
  </p:cSld>
  <p:clrMapOvr>
    <a:masterClrMapping/>
  </p:clrMapOvr>
  <mc:AlternateContent xmlns:mc="http://schemas.openxmlformats.org/markup-compatibility/2006" xmlns:p14="http://schemas.microsoft.com/office/powerpoint/2010/main">
    <mc:Choice Requires="p14">
      <p:transition spd="slow" p14:dur="1250">
        <p14:flip dir="l"/>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72536"/>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581467" y="3498785"/>
            <a:ext cx="8716591" cy="6420746"/>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615101" y="2939435"/>
            <a:ext cx="8726118" cy="5468113"/>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285966" y="-684122"/>
            <a:ext cx="9116697" cy="7030431"/>
          </a:xfrm>
          <a:prstGeom prst="rect">
            <a:avLst/>
          </a:prstGeom>
        </p:spPr>
      </p:pic>
      <p:sp>
        <p:nvSpPr>
          <p:cNvPr id="31" name="Elipse 15"/>
          <p:cNvSpPr/>
          <p:nvPr/>
        </p:nvSpPr>
        <p:spPr>
          <a:xfrm>
            <a:off x="1066288" y="2437250"/>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2" name="Elipse 20"/>
          <p:cNvSpPr/>
          <p:nvPr/>
        </p:nvSpPr>
        <p:spPr>
          <a:xfrm>
            <a:off x="1066544" y="2075835"/>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3" name="Elipse 15"/>
          <p:cNvSpPr/>
          <p:nvPr/>
        </p:nvSpPr>
        <p:spPr>
          <a:xfrm>
            <a:off x="1066544" y="2437250"/>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4" name="Elipse 20"/>
          <p:cNvSpPr/>
          <p:nvPr/>
        </p:nvSpPr>
        <p:spPr>
          <a:xfrm>
            <a:off x="1066288" y="2075835"/>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5" name="Elipse 15"/>
          <p:cNvSpPr/>
          <p:nvPr/>
        </p:nvSpPr>
        <p:spPr>
          <a:xfrm>
            <a:off x="1066544" y="2437250"/>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6" name="Elipse 20"/>
          <p:cNvSpPr/>
          <p:nvPr/>
        </p:nvSpPr>
        <p:spPr>
          <a:xfrm>
            <a:off x="1066544" y="2075835"/>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7" name="TextBox 36"/>
          <p:cNvSpPr txBox="1"/>
          <p:nvPr/>
        </p:nvSpPr>
        <p:spPr>
          <a:xfrm>
            <a:off x="1253897" y="1624611"/>
            <a:ext cx="209628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2.001=</a:t>
            </a:r>
            <a:r>
              <a:rPr lang="en-US" sz="1050" dirty="0">
                <a:solidFill>
                  <a:schemeClr val="tx1">
                    <a:lumMod val="50000"/>
                    <a:lumOff val="50000"/>
                  </a:schemeClr>
                </a:solidFill>
              </a:rPr>
              <a:t>&gt;</a:t>
            </a:r>
            <a:r>
              <a:rPr lang="es-ES" sz="1400" b="1" dirty="0">
                <a:solidFill>
                  <a:srgbClr val="C8C949"/>
                </a:solidFill>
              </a:rPr>
              <a:t>   959.580 </a:t>
            </a:r>
            <a:r>
              <a:rPr lang="es-ES" sz="1400" dirty="0">
                <a:solidFill>
                  <a:srgbClr val="428CBF"/>
                </a:solidFill>
              </a:rPr>
              <a:t>5.385.002</a:t>
            </a:r>
            <a:endParaRPr lang="es-ES" sz="1400" b="1" dirty="0">
              <a:solidFill>
                <a:srgbClr val="C8C949"/>
              </a:solidFill>
            </a:endParaRPr>
          </a:p>
        </p:txBody>
      </p:sp>
      <p:sp>
        <p:nvSpPr>
          <p:cNvPr id="38" name="TextBox 37"/>
          <p:cNvSpPr txBox="1"/>
          <p:nvPr/>
        </p:nvSpPr>
        <p:spPr>
          <a:xfrm>
            <a:off x="-4679607" y="1542642"/>
            <a:ext cx="209628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2.002=</a:t>
            </a:r>
            <a:r>
              <a:rPr lang="en-US" sz="1050" dirty="0">
                <a:solidFill>
                  <a:schemeClr val="tx1">
                    <a:lumMod val="50000"/>
                    <a:lumOff val="50000"/>
                  </a:schemeClr>
                </a:solidFill>
              </a:rPr>
              <a:t>&gt;</a:t>
            </a:r>
            <a:r>
              <a:rPr lang="es-ES" sz="1400" b="1" dirty="0">
                <a:solidFill>
                  <a:srgbClr val="C8C949"/>
                </a:solidFill>
              </a:rPr>
              <a:t>   964.449 </a:t>
            </a:r>
            <a:r>
              <a:rPr lang="es-ES" sz="1400" dirty="0">
                <a:solidFill>
                  <a:srgbClr val="428CBF"/>
                </a:solidFill>
              </a:rPr>
              <a:t>5.486.610</a:t>
            </a:r>
            <a:endParaRPr lang="es-ES" sz="1400" b="1" dirty="0">
              <a:solidFill>
                <a:srgbClr val="C8C949"/>
              </a:solidFill>
            </a:endParaRPr>
          </a:p>
        </p:txBody>
      </p:sp>
      <p:sp>
        <p:nvSpPr>
          <p:cNvPr id="39" name="TextBox 38"/>
          <p:cNvSpPr txBox="1"/>
          <p:nvPr/>
        </p:nvSpPr>
        <p:spPr>
          <a:xfrm>
            <a:off x="-4679607" y="1902852"/>
            <a:ext cx="209628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2.006=</a:t>
            </a:r>
            <a:r>
              <a:rPr lang="en-US" sz="1050" dirty="0">
                <a:solidFill>
                  <a:schemeClr val="tx1">
                    <a:lumMod val="50000"/>
                    <a:lumOff val="50000"/>
                  </a:schemeClr>
                </a:solidFill>
              </a:rPr>
              <a:t>&gt;</a:t>
            </a:r>
            <a:r>
              <a:rPr lang="es-ES" sz="1400" b="1" dirty="0">
                <a:solidFill>
                  <a:srgbClr val="C8C949"/>
                </a:solidFill>
              </a:rPr>
              <a:t> 1.072.841 </a:t>
            </a:r>
            <a:r>
              <a:rPr lang="es-ES" sz="1400" dirty="0">
                <a:solidFill>
                  <a:srgbClr val="428CBF"/>
                </a:solidFill>
              </a:rPr>
              <a:t>5.877.323</a:t>
            </a:r>
            <a:endParaRPr lang="es-ES" sz="1400" b="1" dirty="0">
              <a:solidFill>
                <a:srgbClr val="C8C949"/>
              </a:solidFill>
            </a:endParaRPr>
          </a:p>
        </p:txBody>
      </p:sp>
    </p:spTree>
    <p:extLst>
      <p:ext uri="{BB962C8B-B14F-4D97-AF65-F5344CB8AC3E}">
        <p14:creationId xmlns:p14="http://schemas.microsoft.com/office/powerpoint/2010/main" val="15476257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72536"/>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581467" y="3498785"/>
            <a:ext cx="8716591" cy="6420746"/>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615101" y="2939435"/>
            <a:ext cx="8726118" cy="5468113"/>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285966" y="-684122"/>
            <a:ext cx="9116697" cy="7030431"/>
          </a:xfrm>
          <a:prstGeom prst="rect">
            <a:avLst/>
          </a:prstGeom>
        </p:spPr>
      </p:pic>
      <p:sp>
        <p:nvSpPr>
          <p:cNvPr id="76" name="TextBox 75"/>
          <p:cNvSpPr txBox="1"/>
          <p:nvPr/>
        </p:nvSpPr>
        <p:spPr>
          <a:xfrm>
            <a:off x="1253897" y="1533715"/>
            <a:ext cx="209628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2.001=</a:t>
            </a:r>
            <a:r>
              <a:rPr lang="en-US" sz="1050" dirty="0">
                <a:solidFill>
                  <a:schemeClr val="tx1">
                    <a:lumMod val="50000"/>
                    <a:lumOff val="50000"/>
                  </a:schemeClr>
                </a:solidFill>
              </a:rPr>
              <a:t>&gt;</a:t>
            </a:r>
            <a:r>
              <a:rPr lang="es-ES" sz="1400" b="1" dirty="0">
                <a:solidFill>
                  <a:srgbClr val="C8C949"/>
                </a:solidFill>
              </a:rPr>
              <a:t>   959.580 </a:t>
            </a:r>
            <a:r>
              <a:rPr lang="es-ES" sz="1400" dirty="0">
                <a:solidFill>
                  <a:srgbClr val="428CBF"/>
                </a:solidFill>
              </a:rPr>
              <a:t>5.385.002</a:t>
            </a:r>
            <a:endParaRPr lang="es-ES" sz="1400" b="1" dirty="0">
              <a:solidFill>
                <a:srgbClr val="C8C949"/>
              </a:solidFill>
            </a:endParaRPr>
          </a:p>
        </p:txBody>
      </p:sp>
      <p:sp>
        <p:nvSpPr>
          <p:cNvPr id="77" name="TextBox 76"/>
          <p:cNvSpPr txBox="1"/>
          <p:nvPr/>
        </p:nvSpPr>
        <p:spPr>
          <a:xfrm>
            <a:off x="1253897" y="1869514"/>
            <a:ext cx="209628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2.002=</a:t>
            </a:r>
            <a:r>
              <a:rPr lang="en-US" sz="1050" dirty="0">
                <a:solidFill>
                  <a:schemeClr val="tx1">
                    <a:lumMod val="50000"/>
                    <a:lumOff val="50000"/>
                  </a:schemeClr>
                </a:solidFill>
              </a:rPr>
              <a:t>&gt;</a:t>
            </a:r>
            <a:r>
              <a:rPr lang="es-ES" sz="1400" b="1" dirty="0">
                <a:solidFill>
                  <a:srgbClr val="C8C949"/>
                </a:solidFill>
              </a:rPr>
              <a:t>   964.449 </a:t>
            </a:r>
            <a:r>
              <a:rPr lang="es-ES" sz="1400" dirty="0">
                <a:solidFill>
                  <a:srgbClr val="428CBF"/>
                </a:solidFill>
              </a:rPr>
              <a:t>5.486.610</a:t>
            </a:r>
            <a:endParaRPr lang="es-ES" sz="1400" b="1" dirty="0">
              <a:solidFill>
                <a:srgbClr val="C8C949"/>
              </a:solidFill>
            </a:endParaRPr>
          </a:p>
        </p:txBody>
      </p:sp>
      <p:sp>
        <p:nvSpPr>
          <p:cNvPr id="78" name="TextBox 77"/>
          <p:cNvSpPr txBox="1"/>
          <p:nvPr/>
        </p:nvSpPr>
        <p:spPr>
          <a:xfrm>
            <a:off x="-4679607" y="1902852"/>
            <a:ext cx="209628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2.006=</a:t>
            </a:r>
            <a:r>
              <a:rPr lang="en-US" sz="1050" dirty="0">
                <a:solidFill>
                  <a:schemeClr val="tx1">
                    <a:lumMod val="50000"/>
                    <a:lumOff val="50000"/>
                  </a:schemeClr>
                </a:solidFill>
              </a:rPr>
              <a:t>&gt;</a:t>
            </a:r>
            <a:r>
              <a:rPr lang="es-ES" sz="1400" b="1" dirty="0">
                <a:solidFill>
                  <a:srgbClr val="C8C949"/>
                </a:solidFill>
              </a:rPr>
              <a:t> 1.072.841 </a:t>
            </a:r>
            <a:r>
              <a:rPr lang="es-ES" sz="1400" dirty="0">
                <a:solidFill>
                  <a:srgbClr val="428CBF"/>
                </a:solidFill>
              </a:rPr>
              <a:t>5.877.323</a:t>
            </a:r>
            <a:endParaRPr lang="es-ES" sz="1400" b="1" dirty="0">
              <a:solidFill>
                <a:srgbClr val="C8C949"/>
              </a:solidFill>
            </a:endParaRPr>
          </a:p>
        </p:txBody>
      </p:sp>
      <p:sp>
        <p:nvSpPr>
          <p:cNvPr id="79" name="Elipse 15"/>
          <p:cNvSpPr/>
          <p:nvPr/>
        </p:nvSpPr>
        <p:spPr>
          <a:xfrm>
            <a:off x="1066288" y="2437250"/>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80" name="Elipse 20"/>
          <p:cNvSpPr/>
          <p:nvPr/>
        </p:nvSpPr>
        <p:spPr>
          <a:xfrm>
            <a:off x="1066544" y="2075835"/>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81" name="Elipse 15"/>
          <p:cNvSpPr/>
          <p:nvPr/>
        </p:nvSpPr>
        <p:spPr>
          <a:xfrm>
            <a:off x="1678807" y="2446843"/>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82" name="Elipse 20"/>
          <p:cNvSpPr/>
          <p:nvPr/>
        </p:nvSpPr>
        <p:spPr>
          <a:xfrm>
            <a:off x="1678807" y="2661623"/>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83" name="Elipse 15"/>
          <p:cNvSpPr/>
          <p:nvPr/>
        </p:nvSpPr>
        <p:spPr>
          <a:xfrm>
            <a:off x="1679319" y="2446843"/>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84" name="Elipse 20"/>
          <p:cNvSpPr/>
          <p:nvPr/>
        </p:nvSpPr>
        <p:spPr>
          <a:xfrm>
            <a:off x="1679319" y="2661623"/>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5422416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72536"/>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581467" y="3498785"/>
            <a:ext cx="8716591" cy="6420746"/>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615101" y="2939435"/>
            <a:ext cx="8726118" cy="5468113"/>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285966" y="-684122"/>
            <a:ext cx="9116697" cy="7030431"/>
          </a:xfrm>
          <a:prstGeom prst="rect">
            <a:avLst/>
          </a:prstGeom>
        </p:spPr>
      </p:pic>
      <p:sp>
        <p:nvSpPr>
          <p:cNvPr id="76" name="TextBox 75"/>
          <p:cNvSpPr txBox="1"/>
          <p:nvPr/>
        </p:nvSpPr>
        <p:spPr>
          <a:xfrm>
            <a:off x="1633622" y="1168246"/>
            <a:ext cx="209628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2.001=</a:t>
            </a:r>
            <a:r>
              <a:rPr lang="en-US" sz="1050" dirty="0">
                <a:solidFill>
                  <a:schemeClr val="tx1">
                    <a:lumMod val="50000"/>
                    <a:lumOff val="50000"/>
                  </a:schemeClr>
                </a:solidFill>
              </a:rPr>
              <a:t>&gt;</a:t>
            </a:r>
            <a:r>
              <a:rPr lang="es-ES" sz="1400" b="1" dirty="0">
                <a:solidFill>
                  <a:srgbClr val="C8C949"/>
                </a:solidFill>
              </a:rPr>
              <a:t>   959.580 </a:t>
            </a:r>
            <a:r>
              <a:rPr lang="es-ES" sz="1400" dirty="0">
                <a:solidFill>
                  <a:srgbClr val="428CBF"/>
                </a:solidFill>
              </a:rPr>
              <a:t>5.385.002</a:t>
            </a:r>
            <a:endParaRPr lang="es-ES" sz="1400" b="1" dirty="0">
              <a:solidFill>
                <a:srgbClr val="C8C949"/>
              </a:solidFill>
            </a:endParaRPr>
          </a:p>
        </p:txBody>
      </p:sp>
      <p:sp>
        <p:nvSpPr>
          <p:cNvPr id="77" name="TextBox 76"/>
          <p:cNvSpPr txBox="1"/>
          <p:nvPr/>
        </p:nvSpPr>
        <p:spPr>
          <a:xfrm>
            <a:off x="1633622" y="1504045"/>
            <a:ext cx="209628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2.002=</a:t>
            </a:r>
            <a:r>
              <a:rPr lang="en-US" sz="1050" dirty="0">
                <a:solidFill>
                  <a:schemeClr val="tx1">
                    <a:lumMod val="50000"/>
                    <a:lumOff val="50000"/>
                  </a:schemeClr>
                </a:solidFill>
              </a:rPr>
              <a:t>&gt;</a:t>
            </a:r>
            <a:r>
              <a:rPr lang="es-ES" sz="1400" b="1" dirty="0">
                <a:solidFill>
                  <a:srgbClr val="C8C949"/>
                </a:solidFill>
              </a:rPr>
              <a:t>   964.449 </a:t>
            </a:r>
            <a:r>
              <a:rPr lang="es-ES" sz="1400" dirty="0">
                <a:solidFill>
                  <a:srgbClr val="428CBF"/>
                </a:solidFill>
              </a:rPr>
              <a:t>5.486.610</a:t>
            </a:r>
            <a:endParaRPr lang="es-ES" sz="1400" b="1" dirty="0">
              <a:solidFill>
                <a:srgbClr val="C8C949"/>
              </a:solidFill>
            </a:endParaRPr>
          </a:p>
        </p:txBody>
      </p:sp>
      <p:sp>
        <p:nvSpPr>
          <p:cNvPr id="78" name="TextBox 77"/>
          <p:cNvSpPr txBox="1"/>
          <p:nvPr/>
        </p:nvSpPr>
        <p:spPr>
          <a:xfrm>
            <a:off x="1633622" y="1879522"/>
            <a:ext cx="209628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2.006=</a:t>
            </a:r>
            <a:r>
              <a:rPr lang="en-US" sz="1050" dirty="0">
                <a:solidFill>
                  <a:schemeClr val="tx1">
                    <a:lumMod val="50000"/>
                    <a:lumOff val="50000"/>
                  </a:schemeClr>
                </a:solidFill>
              </a:rPr>
              <a:t>&gt;</a:t>
            </a:r>
            <a:r>
              <a:rPr lang="es-ES" sz="1400" b="1" dirty="0">
                <a:solidFill>
                  <a:srgbClr val="C8C949"/>
                </a:solidFill>
              </a:rPr>
              <a:t> 1.072.841 </a:t>
            </a:r>
            <a:r>
              <a:rPr lang="es-ES" sz="1400" dirty="0">
                <a:solidFill>
                  <a:srgbClr val="428CBF"/>
                </a:solidFill>
              </a:rPr>
              <a:t>5.877.323</a:t>
            </a:r>
            <a:endParaRPr lang="es-ES" sz="1400" b="1" dirty="0">
              <a:solidFill>
                <a:srgbClr val="C8C949"/>
              </a:solidFill>
            </a:endParaRPr>
          </a:p>
        </p:txBody>
      </p:sp>
      <p:sp>
        <p:nvSpPr>
          <p:cNvPr id="18" name="Elipse 15"/>
          <p:cNvSpPr/>
          <p:nvPr/>
        </p:nvSpPr>
        <p:spPr>
          <a:xfrm>
            <a:off x="1066288" y="2437250"/>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9" name="Elipse 20"/>
          <p:cNvSpPr/>
          <p:nvPr/>
        </p:nvSpPr>
        <p:spPr>
          <a:xfrm>
            <a:off x="1066544" y="2075835"/>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0" name="Elipse 15"/>
          <p:cNvSpPr/>
          <p:nvPr/>
        </p:nvSpPr>
        <p:spPr>
          <a:xfrm>
            <a:off x="4057394" y="2459476"/>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1" name="Elipse 20"/>
          <p:cNvSpPr/>
          <p:nvPr/>
        </p:nvSpPr>
        <p:spPr>
          <a:xfrm>
            <a:off x="4057394" y="1688935"/>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2" name="Elipse 15"/>
          <p:cNvSpPr/>
          <p:nvPr/>
        </p:nvSpPr>
        <p:spPr>
          <a:xfrm>
            <a:off x="1679319" y="2446843"/>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3" name="Elipse 20"/>
          <p:cNvSpPr/>
          <p:nvPr/>
        </p:nvSpPr>
        <p:spPr>
          <a:xfrm>
            <a:off x="1679319" y="2661623"/>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4" name="TextBox 23"/>
          <p:cNvSpPr txBox="1"/>
          <p:nvPr/>
        </p:nvSpPr>
        <p:spPr>
          <a:xfrm>
            <a:off x="-5249723" y="3619613"/>
            <a:ext cx="272770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2.014=</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47272"/>
                </a:solidFill>
              </a:rPr>
              <a:t>9.794GWh </a:t>
            </a:r>
            <a:r>
              <a:rPr lang="es-ES" sz="1400" dirty="0">
                <a:solidFill>
                  <a:srgbClr val="6CA6CE"/>
                </a:solidFill>
              </a:rPr>
              <a:t>6.657.232 </a:t>
            </a:r>
            <a:r>
              <a:rPr lang="es-ES" sz="1400" b="1" dirty="0">
                <a:solidFill>
                  <a:srgbClr val="CFD06A"/>
                </a:solidFill>
              </a:rPr>
              <a:t>000000</a:t>
            </a:r>
            <a:endParaRPr lang="es-ES" sz="1400" b="1" dirty="0">
              <a:solidFill>
                <a:srgbClr val="E47272"/>
              </a:solidFill>
            </a:endParaRPr>
          </a:p>
        </p:txBody>
      </p:sp>
    </p:spTree>
    <p:extLst>
      <p:ext uri="{BB962C8B-B14F-4D97-AF65-F5344CB8AC3E}">
        <p14:creationId xmlns:p14="http://schemas.microsoft.com/office/powerpoint/2010/main" val="2064652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86967"/>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581467" y="3498785"/>
            <a:ext cx="8716591" cy="6420746"/>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615101" y="2939435"/>
            <a:ext cx="8726118" cy="5468113"/>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285966" y="-684122"/>
            <a:ext cx="9116697" cy="7030431"/>
          </a:xfrm>
          <a:prstGeom prst="rect">
            <a:avLst/>
          </a:prstGeom>
        </p:spPr>
      </p:pic>
      <p:sp>
        <p:nvSpPr>
          <p:cNvPr id="25" name="Elipse 15"/>
          <p:cNvSpPr/>
          <p:nvPr/>
        </p:nvSpPr>
        <p:spPr>
          <a:xfrm>
            <a:off x="3988868" y="5582462"/>
            <a:ext cx="106680" cy="101456"/>
          </a:xfrm>
          <a:prstGeom prst="ellipse">
            <a:avLst/>
          </a:prstGeom>
          <a:solidFill>
            <a:srgbClr val="6CA6C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8" name="Elipse 20"/>
          <p:cNvSpPr/>
          <p:nvPr/>
        </p:nvSpPr>
        <p:spPr>
          <a:xfrm>
            <a:off x="3988868" y="5029930"/>
            <a:ext cx="106680" cy="101456"/>
          </a:xfrm>
          <a:prstGeom prst="ellipse">
            <a:avLst/>
          </a:prstGeom>
          <a:solidFill>
            <a:srgbClr val="E4727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8" name="Elipse 15"/>
          <p:cNvSpPr/>
          <p:nvPr/>
        </p:nvSpPr>
        <p:spPr>
          <a:xfrm>
            <a:off x="3988868" y="6505051"/>
            <a:ext cx="106680" cy="101456"/>
          </a:xfrm>
          <a:prstGeom prst="ellipse">
            <a:avLst/>
          </a:prstGeom>
          <a:solidFill>
            <a:srgbClr val="CFD06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9" name="TextBox 18"/>
          <p:cNvSpPr txBox="1"/>
          <p:nvPr/>
        </p:nvSpPr>
        <p:spPr>
          <a:xfrm>
            <a:off x="1440432" y="4281234"/>
            <a:ext cx="272770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2.014=</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47272"/>
                </a:solidFill>
              </a:rPr>
              <a:t>9.794GWh </a:t>
            </a:r>
            <a:r>
              <a:rPr lang="es-ES" sz="1400" dirty="0">
                <a:solidFill>
                  <a:srgbClr val="6CA6CE"/>
                </a:solidFill>
              </a:rPr>
              <a:t>6.657.232 </a:t>
            </a:r>
            <a:r>
              <a:rPr lang="es-ES" sz="1400" b="1" dirty="0">
                <a:solidFill>
                  <a:srgbClr val="CFD06A"/>
                </a:solidFill>
              </a:rPr>
              <a:t>000000</a:t>
            </a:r>
            <a:endParaRPr lang="es-ES" sz="1400" b="1" dirty="0">
              <a:solidFill>
                <a:srgbClr val="E47272"/>
              </a:solidFill>
            </a:endParaRPr>
          </a:p>
        </p:txBody>
      </p:sp>
      <p:sp>
        <p:nvSpPr>
          <p:cNvPr id="20" name="Elipse 15"/>
          <p:cNvSpPr/>
          <p:nvPr/>
        </p:nvSpPr>
        <p:spPr>
          <a:xfrm>
            <a:off x="3988868" y="5582462"/>
            <a:ext cx="106680" cy="101456"/>
          </a:xfrm>
          <a:prstGeom prst="ellipse">
            <a:avLst/>
          </a:prstGeom>
          <a:solidFill>
            <a:srgbClr val="6CA6C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1" name="Elipse 20"/>
          <p:cNvSpPr/>
          <p:nvPr/>
        </p:nvSpPr>
        <p:spPr>
          <a:xfrm>
            <a:off x="3988868" y="5029930"/>
            <a:ext cx="106680" cy="101456"/>
          </a:xfrm>
          <a:prstGeom prst="ellipse">
            <a:avLst/>
          </a:prstGeom>
          <a:solidFill>
            <a:srgbClr val="E4727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22" name="Elipse 15"/>
          <p:cNvSpPr/>
          <p:nvPr/>
        </p:nvSpPr>
        <p:spPr>
          <a:xfrm>
            <a:off x="3988868" y="6505051"/>
            <a:ext cx="106680" cy="101456"/>
          </a:xfrm>
          <a:prstGeom prst="ellipse">
            <a:avLst/>
          </a:prstGeom>
          <a:solidFill>
            <a:srgbClr val="CFD06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4" name="Elipse 15"/>
          <p:cNvSpPr/>
          <p:nvPr/>
        </p:nvSpPr>
        <p:spPr>
          <a:xfrm>
            <a:off x="3988868" y="5582462"/>
            <a:ext cx="106680" cy="101456"/>
          </a:xfrm>
          <a:prstGeom prst="ellipse">
            <a:avLst/>
          </a:prstGeom>
          <a:solidFill>
            <a:srgbClr val="6CA6C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7" name="Elipse 20"/>
          <p:cNvSpPr/>
          <p:nvPr/>
        </p:nvSpPr>
        <p:spPr>
          <a:xfrm>
            <a:off x="3988868" y="5029930"/>
            <a:ext cx="106680" cy="101456"/>
          </a:xfrm>
          <a:prstGeom prst="ellipse">
            <a:avLst/>
          </a:prstGeom>
          <a:solidFill>
            <a:srgbClr val="E4727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29" name="Elipse 15"/>
          <p:cNvSpPr/>
          <p:nvPr/>
        </p:nvSpPr>
        <p:spPr>
          <a:xfrm>
            <a:off x="3988868" y="6505051"/>
            <a:ext cx="106680" cy="101456"/>
          </a:xfrm>
          <a:prstGeom prst="ellipse">
            <a:avLst/>
          </a:prstGeom>
          <a:solidFill>
            <a:srgbClr val="CFD06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32651198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86967"/>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581467" y="3498785"/>
            <a:ext cx="8716591" cy="6420746"/>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615101" y="2939435"/>
            <a:ext cx="8726118" cy="5468113"/>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285966" y="-684122"/>
            <a:ext cx="9116697" cy="7030431"/>
          </a:xfrm>
          <a:prstGeom prst="rect">
            <a:avLst/>
          </a:prstGeom>
        </p:spPr>
      </p:pic>
      <p:sp>
        <p:nvSpPr>
          <p:cNvPr id="22" name="TextBox 21"/>
          <p:cNvSpPr txBox="1"/>
          <p:nvPr/>
        </p:nvSpPr>
        <p:spPr>
          <a:xfrm>
            <a:off x="1487047" y="4086081"/>
            <a:ext cx="283438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2.014=</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47272"/>
                </a:solidFill>
              </a:rPr>
              <a:t>9.794GWh </a:t>
            </a:r>
            <a:r>
              <a:rPr lang="es-ES" sz="1400" dirty="0">
                <a:solidFill>
                  <a:srgbClr val="6CA6CE"/>
                </a:solidFill>
              </a:rPr>
              <a:t>6.657.232 </a:t>
            </a:r>
            <a:r>
              <a:rPr lang="es-ES" sz="1400" b="1" dirty="0">
                <a:solidFill>
                  <a:srgbClr val="CFD06A"/>
                </a:solidFill>
              </a:rPr>
              <a:t>000000</a:t>
            </a:r>
            <a:endParaRPr lang="es-ES" sz="1400" b="1" dirty="0">
              <a:solidFill>
                <a:srgbClr val="E47272"/>
              </a:solidFill>
            </a:endParaRPr>
          </a:p>
        </p:txBody>
      </p:sp>
      <p:sp>
        <p:nvSpPr>
          <p:cNvPr id="24" name="TextBox 23"/>
          <p:cNvSpPr txBox="1"/>
          <p:nvPr/>
        </p:nvSpPr>
        <p:spPr>
          <a:xfrm>
            <a:off x="1487047" y="4416253"/>
            <a:ext cx="283438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2.015=</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47272"/>
                </a:solidFill>
              </a:rPr>
              <a:t>10.698GWh </a:t>
            </a:r>
            <a:r>
              <a:rPr lang="es-ES" sz="1400" dirty="0">
                <a:solidFill>
                  <a:srgbClr val="6CA6CE"/>
                </a:solidFill>
              </a:rPr>
              <a:t>6.764.805 </a:t>
            </a:r>
            <a:r>
              <a:rPr lang="es-ES" sz="1400" b="1" dirty="0">
                <a:solidFill>
                  <a:srgbClr val="CFD06A"/>
                </a:solidFill>
              </a:rPr>
              <a:t>000000</a:t>
            </a:r>
            <a:endParaRPr lang="es-ES" sz="1400" b="1" dirty="0">
              <a:solidFill>
                <a:srgbClr val="E47272"/>
              </a:solidFill>
            </a:endParaRPr>
          </a:p>
        </p:txBody>
      </p:sp>
      <p:sp>
        <p:nvSpPr>
          <p:cNvPr id="27" name="Elipse 15"/>
          <p:cNvSpPr/>
          <p:nvPr/>
        </p:nvSpPr>
        <p:spPr>
          <a:xfrm>
            <a:off x="3988868" y="5582462"/>
            <a:ext cx="106680" cy="101456"/>
          </a:xfrm>
          <a:prstGeom prst="ellipse">
            <a:avLst/>
          </a:prstGeom>
          <a:solidFill>
            <a:srgbClr val="6CA6C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9" name="Elipse 20"/>
          <p:cNvSpPr/>
          <p:nvPr/>
        </p:nvSpPr>
        <p:spPr>
          <a:xfrm>
            <a:off x="3988868" y="5029930"/>
            <a:ext cx="106680" cy="101456"/>
          </a:xfrm>
          <a:prstGeom prst="ellipse">
            <a:avLst/>
          </a:prstGeom>
          <a:solidFill>
            <a:srgbClr val="E4727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30" name="Elipse 15"/>
          <p:cNvSpPr/>
          <p:nvPr/>
        </p:nvSpPr>
        <p:spPr>
          <a:xfrm>
            <a:off x="3988868" y="6505051"/>
            <a:ext cx="106680" cy="101456"/>
          </a:xfrm>
          <a:prstGeom prst="ellipse">
            <a:avLst/>
          </a:prstGeom>
          <a:solidFill>
            <a:srgbClr val="CFD06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1" name="Elipse 15"/>
          <p:cNvSpPr/>
          <p:nvPr/>
        </p:nvSpPr>
        <p:spPr>
          <a:xfrm>
            <a:off x="4214755" y="5565793"/>
            <a:ext cx="106680" cy="101456"/>
          </a:xfrm>
          <a:prstGeom prst="ellipse">
            <a:avLst/>
          </a:prstGeom>
          <a:solidFill>
            <a:srgbClr val="6CA6C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2" name="Elipse 20"/>
          <p:cNvSpPr/>
          <p:nvPr/>
        </p:nvSpPr>
        <p:spPr>
          <a:xfrm>
            <a:off x="4214755" y="4889436"/>
            <a:ext cx="106680" cy="101456"/>
          </a:xfrm>
          <a:prstGeom prst="ellipse">
            <a:avLst/>
          </a:prstGeom>
          <a:solidFill>
            <a:srgbClr val="E4727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33" name="Elipse 15"/>
          <p:cNvSpPr/>
          <p:nvPr/>
        </p:nvSpPr>
        <p:spPr>
          <a:xfrm>
            <a:off x="4214755" y="6488382"/>
            <a:ext cx="106680" cy="101456"/>
          </a:xfrm>
          <a:prstGeom prst="ellipse">
            <a:avLst/>
          </a:prstGeom>
          <a:solidFill>
            <a:srgbClr val="CFD06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4" name="Elipse 15"/>
          <p:cNvSpPr/>
          <p:nvPr/>
        </p:nvSpPr>
        <p:spPr>
          <a:xfrm>
            <a:off x="4214755" y="5565793"/>
            <a:ext cx="106680" cy="101456"/>
          </a:xfrm>
          <a:prstGeom prst="ellipse">
            <a:avLst/>
          </a:prstGeom>
          <a:solidFill>
            <a:srgbClr val="6CA6C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5" name="Elipse 20"/>
          <p:cNvSpPr/>
          <p:nvPr/>
        </p:nvSpPr>
        <p:spPr>
          <a:xfrm>
            <a:off x="4214755" y="4889436"/>
            <a:ext cx="106680" cy="101456"/>
          </a:xfrm>
          <a:prstGeom prst="ellipse">
            <a:avLst/>
          </a:prstGeom>
          <a:solidFill>
            <a:srgbClr val="E4727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36" name="Elipse 15"/>
          <p:cNvSpPr/>
          <p:nvPr/>
        </p:nvSpPr>
        <p:spPr>
          <a:xfrm>
            <a:off x="4214755" y="6488382"/>
            <a:ext cx="106680" cy="101456"/>
          </a:xfrm>
          <a:prstGeom prst="ellipse">
            <a:avLst/>
          </a:prstGeom>
          <a:solidFill>
            <a:srgbClr val="CFD06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27221645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86967"/>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581467" y="3498785"/>
            <a:ext cx="8716591" cy="6420746"/>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615101" y="2939435"/>
            <a:ext cx="8726118" cy="5468113"/>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285966" y="-684122"/>
            <a:ext cx="9116697" cy="7030431"/>
          </a:xfrm>
          <a:prstGeom prst="rect">
            <a:avLst/>
          </a:prstGeom>
        </p:spPr>
      </p:pic>
      <p:sp>
        <p:nvSpPr>
          <p:cNvPr id="37" name="TextBox 36"/>
          <p:cNvSpPr txBox="1"/>
          <p:nvPr/>
        </p:nvSpPr>
        <p:spPr>
          <a:xfrm>
            <a:off x="1487047" y="3850419"/>
            <a:ext cx="283438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2.014=</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47272"/>
                </a:solidFill>
              </a:rPr>
              <a:t>9.794GWh </a:t>
            </a:r>
            <a:r>
              <a:rPr lang="es-ES" sz="1400" dirty="0">
                <a:solidFill>
                  <a:srgbClr val="6CA6CE"/>
                </a:solidFill>
              </a:rPr>
              <a:t>6.657.232 </a:t>
            </a:r>
            <a:r>
              <a:rPr lang="es-ES" sz="1400" b="1" dirty="0">
                <a:solidFill>
                  <a:srgbClr val="CFD06A"/>
                </a:solidFill>
              </a:rPr>
              <a:t>000000</a:t>
            </a:r>
            <a:endParaRPr lang="es-ES" sz="1400" b="1" dirty="0">
              <a:solidFill>
                <a:srgbClr val="E47272"/>
              </a:solidFill>
            </a:endParaRPr>
          </a:p>
        </p:txBody>
      </p:sp>
      <p:sp>
        <p:nvSpPr>
          <p:cNvPr id="38" name="TextBox 37"/>
          <p:cNvSpPr txBox="1"/>
          <p:nvPr/>
        </p:nvSpPr>
        <p:spPr>
          <a:xfrm>
            <a:off x="1487047" y="4180591"/>
            <a:ext cx="283438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2.015=</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47272"/>
                </a:solidFill>
              </a:rPr>
              <a:t>10.698GWh </a:t>
            </a:r>
            <a:r>
              <a:rPr lang="es-ES" sz="1400" dirty="0">
                <a:solidFill>
                  <a:srgbClr val="6CA6CE"/>
                </a:solidFill>
              </a:rPr>
              <a:t>6.764.805 </a:t>
            </a:r>
            <a:r>
              <a:rPr lang="es-ES" sz="1400" b="1" dirty="0">
                <a:solidFill>
                  <a:srgbClr val="CFD06A"/>
                </a:solidFill>
              </a:rPr>
              <a:t>000000</a:t>
            </a:r>
            <a:endParaRPr lang="es-ES" sz="1400" b="1" dirty="0">
              <a:solidFill>
                <a:srgbClr val="E47272"/>
              </a:solidFill>
            </a:endParaRPr>
          </a:p>
        </p:txBody>
      </p:sp>
      <p:sp>
        <p:nvSpPr>
          <p:cNvPr id="39" name="TextBox 38"/>
          <p:cNvSpPr txBox="1"/>
          <p:nvPr/>
        </p:nvSpPr>
        <p:spPr>
          <a:xfrm>
            <a:off x="1487047" y="4513261"/>
            <a:ext cx="283438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2.020=</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47272"/>
                </a:solidFill>
              </a:rPr>
              <a:t>16.593GWh </a:t>
            </a:r>
            <a:r>
              <a:rPr lang="es-ES" sz="1400" dirty="0">
                <a:solidFill>
                  <a:srgbClr val="6CA6CE"/>
                </a:solidFill>
              </a:rPr>
              <a:t>7.310.582 </a:t>
            </a:r>
            <a:r>
              <a:rPr lang="es-ES" sz="1400" b="1" dirty="0">
                <a:solidFill>
                  <a:srgbClr val="CFD06A"/>
                </a:solidFill>
              </a:rPr>
              <a:t>000000</a:t>
            </a:r>
            <a:endParaRPr lang="es-ES" sz="1400" b="1" dirty="0">
              <a:solidFill>
                <a:srgbClr val="E47272"/>
              </a:solidFill>
            </a:endParaRPr>
          </a:p>
        </p:txBody>
      </p:sp>
      <p:sp>
        <p:nvSpPr>
          <p:cNvPr id="40" name="Elipse 15"/>
          <p:cNvSpPr/>
          <p:nvPr/>
        </p:nvSpPr>
        <p:spPr>
          <a:xfrm>
            <a:off x="3988868" y="5582462"/>
            <a:ext cx="106680" cy="101456"/>
          </a:xfrm>
          <a:prstGeom prst="ellipse">
            <a:avLst/>
          </a:prstGeom>
          <a:solidFill>
            <a:srgbClr val="6CA6C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41" name="Elipse 20"/>
          <p:cNvSpPr/>
          <p:nvPr/>
        </p:nvSpPr>
        <p:spPr>
          <a:xfrm>
            <a:off x="3988868" y="5029930"/>
            <a:ext cx="106680" cy="101456"/>
          </a:xfrm>
          <a:prstGeom prst="ellipse">
            <a:avLst/>
          </a:prstGeom>
          <a:solidFill>
            <a:srgbClr val="E4727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42" name="Elipse 15"/>
          <p:cNvSpPr/>
          <p:nvPr/>
        </p:nvSpPr>
        <p:spPr>
          <a:xfrm>
            <a:off x="3988868" y="6505051"/>
            <a:ext cx="106680" cy="101456"/>
          </a:xfrm>
          <a:prstGeom prst="ellipse">
            <a:avLst/>
          </a:prstGeom>
          <a:solidFill>
            <a:srgbClr val="CFD06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43" name="Elipse 15"/>
          <p:cNvSpPr/>
          <p:nvPr/>
        </p:nvSpPr>
        <p:spPr>
          <a:xfrm>
            <a:off x="4214755" y="5565793"/>
            <a:ext cx="106680" cy="101456"/>
          </a:xfrm>
          <a:prstGeom prst="ellipse">
            <a:avLst/>
          </a:prstGeom>
          <a:solidFill>
            <a:srgbClr val="6CA6C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44" name="Elipse 20"/>
          <p:cNvSpPr/>
          <p:nvPr/>
        </p:nvSpPr>
        <p:spPr>
          <a:xfrm>
            <a:off x="4214755" y="4889436"/>
            <a:ext cx="106680" cy="101456"/>
          </a:xfrm>
          <a:prstGeom prst="ellipse">
            <a:avLst/>
          </a:prstGeom>
          <a:solidFill>
            <a:srgbClr val="E4727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45" name="Elipse 15"/>
          <p:cNvSpPr/>
          <p:nvPr/>
        </p:nvSpPr>
        <p:spPr>
          <a:xfrm>
            <a:off x="4214755" y="6488382"/>
            <a:ext cx="106680" cy="101456"/>
          </a:xfrm>
          <a:prstGeom prst="ellipse">
            <a:avLst/>
          </a:prstGeom>
          <a:solidFill>
            <a:srgbClr val="CFD06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46" name="Elipse 15"/>
          <p:cNvSpPr/>
          <p:nvPr/>
        </p:nvSpPr>
        <p:spPr>
          <a:xfrm>
            <a:off x="4682995" y="5515065"/>
            <a:ext cx="106680" cy="101456"/>
          </a:xfrm>
          <a:prstGeom prst="ellipse">
            <a:avLst/>
          </a:prstGeom>
          <a:solidFill>
            <a:srgbClr val="6CA6C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47" name="Elipse 20"/>
          <p:cNvSpPr/>
          <p:nvPr/>
        </p:nvSpPr>
        <p:spPr>
          <a:xfrm>
            <a:off x="4692137" y="4524149"/>
            <a:ext cx="106680" cy="101456"/>
          </a:xfrm>
          <a:prstGeom prst="ellipse">
            <a:avLst/>
          </a:prstGeom>
          <a:solidFill>
            <a:srgbClr val="E4727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48" name="Elipse 15"/>
          <p:cNvSpPr/>
          <p:nvPr/>
        </p:nvSpPr>
        <p:spPr>
          <a:xfrm>
            <a:off x="4682995" y="6488382"/>
            <a:ext cx="106680" cy="101456"/>
          </a:xfrm>
          <a:prstGeom prst="ellipse">
            <a:avLst/>
          </a:prstGeom>
          <a:solidFill>
            <a:srgbClr val="CFD06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0" name="TextBox 19"/>
          <p:cNvSpPr txBox="1"/>
          <p:nvPr/>
        </p:nvSpPr>
        <p:spPr>
          <a:xfrm>
            <a:off x="-2787774" y="3696530"/>
            <a:ext cx="2452341"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2.010=</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47272"/>
                </a:solidFill>
              </a:rPr>
              <a:t>6.864GWh </a:t>
            </a:r>
            <a:r>
              <a:rPr lang="es-ES" sz="1400" b="1" dirty="0">
                <a:solidFill>
                  <a:srgbClr val="7FC67F"/>
                </a:solidFill>
              </a:rPr>
              <a:t>2.111.120.890</a:t>
            </a:r>
            <a:endParaRPr lang="es-ES" sz="1400" b="1" dirty="0">
              <a:solidFill>
                <a:srgbClr val="E47272"/>
              </a:solidFill>
            </a:endParaRPr>
          </a:p>
        </p:txBody>
      </p:sp>
    </p:spTree>
    <p:extLst>
      <p:ext uri="{BB962C8B-B14F-4D97-AF65-F5344CB8AC3E}">
        <p14:creationId xmlns:p14="http://schemas.microsoft.com/office/powerpoint/2010/main" val="36399607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86967"/>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581467" y="3498785"/>
            <a:ext cx="8716591" cy="6420746"/>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615101" y="2939435"/>
            <a:ext cx="8726118" cy="5468113"/>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285966" y="-684122"/>
            <a:ext cx="9116697" cy="7030431"/>
          </a:xfrm>
          <a:prstGeom prst="rect">
            <a:avLst/>
          </a:prstGeom>
        </p:spPr>
      </p:pic>
      <p:sp>
        <p:nvSpPr>
          <p:cNvPr id="28" name="Elipse 20"/>
          <p:cNvSpPr/>
          <p:nvPr/>
        </p:nvSpPr>
        <p:spPr>
          <a:xfrm>
            <a:off x="8127278" y="5996262"/>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8" name="Elipse 15"/>
          <p:cNvSpPr/>
          <p:nvPr/>
        </p:nvSpPr>
        <p:spPr>
          <a:xfrm>
            <a:off x="8135446" y="6078668"/>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1" name="TextBox 10"/>
          <p:cNvSpPr txBox="1"/>
          <p:nvPr/>
        </p:nvSpPr>
        <p:spPr>
          <a:xfrm>
            <a:off x="6577359" y="4971910"/>
            <a:ext cx="2452341"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2.010=</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47272"/>
                </a:solidFill>
              </a:rPr>
              <a:t>6.864GWh </a:t>
            </a:r>
            <a:r>
              <a:rPr lang="es-ES" sz="1400" b="1" dirty="0">
                <a:solidFill>
                  <a:srgbClr val="7FC67F"/>
                </a:solidFill>
              </a:rPr>
              <a:t>2.111.120.890</a:t>
            </a:r>
            <a:endParaRPr lang="es-ES" sz="1400" b="1" dirty="0">
              <a:solidFill>
                <a:srgbClr val="E47272"/>
              </a:solidFill>
            </a:endParaRPr>
          </a:p>
        </p:txBody>
      </p:sp>
      <p:sp>
        <p:nvSpPr>
          <p:cNvPr id="20" name="Elipse 20"/>
          <p:cNvSpPr/>
          <p:nvPr/>
        </p:nvSpPr>
        <p:spPr>
          <a:xfrm>
            <a:off x="8127278" y="5996262"/>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21" name="Elipse 15"/>
          <p:cNvSpPr/>
          <p:nvPr/>
        </p:nvSpPr>
        <p:spPr>
          <a:xfrm>
            <a:off x="8135446" y="6078668"/>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2" name="Elipse 20"/>
          <p:cNvSpPr/>
          <p:nvPr/>
        </p:nvSpPr>
        <p:spPr>
          <a:xfrm>
            <a:off x="8127278" y="5996262"/>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23" name="Elipse 15"/>
          <p:cNvSpPr/>
          <p:nvPr/>
        </p:nvSpPr>
        <p:spPr>
          <a:xfrm>
            <a:off x="8135446" y="6078668"/>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25560326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86967"/>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581467" y="3498785"/>
            <a:ext cx="8716591" cy="6420746"/>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615101" y="2939435"/>
            <a:ext cx="8726118" cy="5468113"/>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285966" y="-684122"/>
            <a:ext cx="9116697" cy="7030431"/>
          </a:xfrm>
          <a:prstGeom prst="rect">
            <a:avLst/>
          </a:prstGeom>
        </p:spPr>
      </p:pic>
      <p:sp>
        <p:nvSpPr>
          <p:cNvPr id="20" name="TextBox 19"/>
          <p:cNvSpPr txBox="1"/>
          <p:nvPr/>
        </p:nvSpPr>
        <p:spPr>
          <a:xfrm>
            <a:off x="6974942" y="4763851"/>
            <a:ext cx="2534367"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2.010=</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47272"/>
                </a:solidFill>
              </a:rPr>
              <a:t>6.864GWh </a:t>
            </a:r>
            <a:r>
              <a:rPr lang="es-ES" sz="1400" b="1" dirty="0">
                <a:solidFill>
                  <a:srgbClr val="7FC67F"/>
                </a:solidFill>
              </a:rPr>
              <a:t>2.111.120.890</a:t>
            </a:r>
            <a:endParaRPr lang="es-ES" sz="1400" b="1" dirty="0">
              <a:solidFill>
                <a:srgbClr val="E47272"/>
              </a:solidFill>
            </a:endParaRPr>
          </a:p>
        </p:txBody>
      </p:sp>
      <p:sp>
        <p:nvSpPr>
          <p:cNvPr id="21" name="TextBox 20"/>
          <p:cNvSpPr txBox="1"/>
          <p:nvPr/>
        </p:nvSpPr>
        <p:spPr>
          <a:xfrm>
            <a:off x="6974941" y="5100988"/>
            <a:ext cx="253436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2.011=</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47272"/>
                </a:solidFill>
              </a:rPr>
              <a:t>7.570GWh </a:t>
            </a:r>
            <a:r>
              <a:rPr lang="es-ES" sz="1400" b="1" dirty="0">
                <a:solidFill>
                  <a:srgbClr val="7FC67F"/>
                </a:solidFill>
              </a:rPr>
              <a:t>2.408.881.576</a:t>
            </a:r>
            <a:endParaRPr lang="es-ES" sz="1400" b="1" dirty="0">
              <a:solidFill>
                <a:srgbClr val="E47272"/>
              </a:solidFill>
            </a:endParaRPr>
          </a:p>
        </p:txBody>
      </p:sp>
      <p:sp>
        <p:nvSpPr>
          <p:cNvPr id="27" name="Elipse 20"/>
          <p:cNvSpPr/>
          <p:nvPr/>
        </p:nvSpPr>
        <p:spPr>
          <a:xfrm>
            <a:off x="8127278" y="5996262"/>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29" name="Elipse 15"/>
          <p:cNvSpPr/>
          <p:nvPr/>
        </p:nvSpPr>
        <p:spPr>
          <a:xfrm>
            <a:off x="8135446" y="6078668"/>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0" name="Elipse 20"/>
          <p:cNvSpPr/>
          <p:nvPr/>
        </p:nvSpPr>
        <p:spPr>
          <a:xfrm>
            <a:off x="8368578" y="575496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31" name="Elipse 15"/>
          <p:cNvSpPr/>
          <p:nvPr/>
        </p:nvSpPr>
        <p:spPr>
          <a:xfrm>
            <a:off x="8369039" y="552776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2" name="Elipse 20"/>
          <p:cNvSpPr/>
          <p:nvPr/>
        </p:nvSpPr>
        <p:spPr>
          <a:xfrm>
            <a:off x="8368578" y="575496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33" name="Elipse 15"/>
          <p:cNvSpPr/>
          <p:nvPr/>
        </p:nvSpPr>
        <p:spPr>
          <a:xfrm>
            <a:off x="8368578" y="553113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24237524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86967"/>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581467" y="3498785"/>
            <a:ext cx="8716591" cy="6420746"/>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615101" y="2939435"/>
            <a:ext cx="8726118" cy="5468113"/>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285966" y="-684122"/>
            <a:ext cx="9116697" cy="7030431"/>
          </a:xfrm>
          <a:prstGeom prst="rect">
            <a:avLst/>
          </a:prstGeom>
        </p:spPr>
      </p:pic>
      <p:sp>
        <p:nvSpPr>
          <p:cNvPr id="11" name="Elipse 20"/>
          <p:cNvSpPr/>
          <p:nvPr/>
        </p:nvSpPr>
        <p:spPr>
          <a:xfrm>
            <a:off x="8608290" y="5856417"/>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9" name="Elipse 15"/>
          <p:cNvSpPr/>
          <p:nvPr/>
        </p:nvSpPr>
        <p:spPr>
          <a:xfrm>
            <a:off x="8135446" y="6078668"/>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0" name="Elipse 20"/>
          <p:cNvSpPr/>
          <p:nvPr/>
        </p:nvSpPr>
        <p:spPr>
          <a:xfrm>
            <a:off x="8368578" y="575496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21" name="Elipse 15"/>
          <p:cNvSpPr/>
          <p:nvPr/>
        </p:nvSpPr>
        <p:spPr>
          <a:xfrm>
            <a:off x="8369039" y="552776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2" name="Elipse 20"/>
          <p:cNvSpPr/>
          <p:nvPr/>
        </p:nvSpPr>
        <p:spPr>
          <a:xfrm>
            <a:off x="8135446" y="6000230"/>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23" name="Elipse 15"/>
          <p:cNvSpPr/>
          <p:nvPr/>
        </p:nvSpPr>
        <p:spPr>
          <a:xfrm>
            <a:off x="8608290" y="5783548"/>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4" name="TextBox 23"/>
          <p:cNvSpPr txBox="1"/>
          <p:nvPr/>
        </p:nvSpPr>
        <p:spPr>
          <a:xfrm>
            <a:off x="6941604" y="4338410"/>
            <a:ext cx="2534367"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2.010=</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47272"/>
                </a:solidFill>
              </a:rPr>
              <a:t>6.864GWh </a:t>
            </a:r>
            <a:r>
              <a:rPr lang="es-ES" sz="1400" b="1" dirty="0">
                <a:solidFill>
                  <a:srgbClr val="7FC67F"/>
                </a:solidFill>
              </a:rPr>
              <a:t>2.111.120.890</a:t>
            </a:r>
            <a:endParaRPr lang="es-ES" sz="1400" b="1" dirty="0">
              <a:solidFill>
                <a:srgbClr val="E47272"/>
              </a:solidFill>
            </a:endParaRPr>
          </a:p>
        </p:txBody>
      </p:sp>
      <p:sp>
        <p:nvSpPr>
          <p:cNvPr id="25" name="TextBox 24"/>
          <p:cNvSpPr txBox="1"/>
          <p:nvPr/>
        </p:nvSpPr>
        <p:spPr>
          <a:xfrm>
            <a:off x="6941603" y="4675547"/>
            <a:ext cx="253436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2.011=</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47272"/>
                </a:solidFill>
              </a:rPr>
              <a:t>7.570GWh </a:t>
            </a:r>
            <a:r>
              <a:rPr lang="es-ES" sz="1400" b="1" dirty="0">
                <a:solidFill>
                  <a:srgbClr val="7FC67F"/>
                </a:solidFill>
              </a:rPr>
              <a:t>2.408.881.576</a:t>
            </a:r>
            <a:endParaRPr lang="es-ES" sz="1400" b="1" dirty="0">
              <a:solidFill>
                <a:srgbClr val="E47272"/>
              </a:solidFill>
            </a:endParaRPr>
          </a:p>
        </p:txBody>
      </p:sp>
      <p:sp>
        <p:nvSpPr>
          <p:cNvPr id="27" name="TextBox 26"/>
          <p:cNvSpPr txBox="1"/>
          <p:nvPr/>
        </p:nvSpPr>
        <p:spPr>
          <a:xfrm>
            <a:off x="6941603" y="5022973"/>
            <a:ext cx="253436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2.012=</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47272"/>
                </a:solidFill>
              </a:rPr>
              <a:t>8.222GWh </a:t>
            </a:r>
            <a:r>
              <a:rPr lang="es-ES" sz="1400" b="1" dirty="0">
                <a:solidFill>
                  <a:srgbClr val="7FC67F"/>
                </a:solidFill>
              </a:rPr>
              <a:t>2.634.406.808</a:t>
            </a:r>
            <a:endParaRPr lang="es-ES" sz="1400" b="1" dirty="0">
              <a:solidFill>
                <a:srgbClr val="E47272"/>
              </a:solidFill>
            </a:endParaRPr>
          </a:p>
        </p:txBody>
      </p:sp>
    </p:spTree>
    <p:extLst>
      <p:ext uri="{BB962C8B-B14F-4D97-AF65-F5344CB8AC3E}">
        <p14:creationId xmlns:p14="http://schemas.microsoft.com/office/powerpoint/2010/main" val="4875485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95943"/>
            <a:ext cx="10019540" cy="7380514"/>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528779" y="-974632"/>
            <a:ext cx="8726118" cy="5468113"/>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158313" y="-2816227"/>
            <a:ext cx="9116697" cy="7030431"/>
          </a:xfrm>
          <a:prstGeom prst="rect">
            <a:avLst/>
          </a:prstGeom>
        </p:spPr>
      </p:pic>
      <p:sp>
        <p:nvSpPr>
          <p:cNvPr id="26" name="TextBox 25"/>
          <p:cNvSpPr txBox="1"/>
          <p:nvPr/>
        </p:nvSpPr>
        <p:spPr>
          <a:xfrm>
            <a:off x="-16629023" y="3654854"/>
            <a:ext cx="917756" cy="646331"/>
          </a:xfrm>
          <a:prstGeom prst="rect">
            <a:avLst/>
          </a:prstGeom>
          <a:noFill/>
          <a:ln>
            <a:noFill/>
          </a:ln>
        </p:spPr>
        <p:txBody>
          <a:bodyPr wrap="square" rtlCol="0">
            <a:spAutoFit/>
          </a:bodyPr>
          <a:lstStyle/>
          <a:p>
            <a:r>
              <a:rPr lang="es-ES" sz="1200" b="1" dirty="0">
                <a:solidFill>
                  <a:srgbClr val="E47171"/>
                </a:solidFill>
              </a:rPr>
              <a:t>2.012</a:t>
            </a:r>
            <a:br>
              <a:rPr lang="es-ES" sz="1200" b="1" dirty="0">
                <a:solidFill>
                  <a:srgbClr val="E47171"/>
                </a:solidFill>
              </a:rPr>
            </a:br>
            <a:r>
              <a:rPr lang="es-ES" sz="1200" b="1" dirty="0">
                <a:solidFill>
                  <a:srgbClr val="E47171"/>
                </a:solidFill>
              </a:rPr>
              <a:t>8,6%</a:t>
            </a:r>
            <a:br>
              <a:rPr lang="es-ES" sz="1200" b="1" dirty="0">
                <a:solidFill>
                  <a:srgbClr val="E47171"/>
                </a:solidFill>
              </a:rPr>
            </a:br>
            <a:r>
              <a:rPr lang="es-ES" sz="1200" b="1" dirty="0">
                <a:solidFill>
                  <a:srgbClr val="E47171"/>
                </a:solidFill>
              </a:rPr>
              <a:t>8.222GWh</a:t>
            </a:r>
          </a:p>
        </p:txBody>
      </p:sp>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2" name="TextBox 11"/>
          <p:cNvSpPr txBox="1"/>
          <p:nvPr/>
        </p:nvSpPr>
        <p:spPr>
          <a:xfrm>
            <a:off x="-15766241" y="3654854"/>
            <a:ext cx="1088607" cy="646331"/>
          </a:xfrm>
          <a:prstGeom prst="rect">
            <a:avLst/>
          </a:prstGeom>
          <a:noFill/>
          <a:ln>
            <a:noFill/>
          </a:ln>
        </p:spPr>
        <p:txBody>
          <a:bodyPr wrap="square" rtlCol="0">
            <a:spAutoFit/>
          </a:bodyPr>
          <a:lstStyle/>
          <a:p>
            <a:r>
              <a:rPr lang="es-ES" sz="1200" b="1" dirty="0">
                <a:solidFill>
                  <a:srgbClr val="7FC67F"/>
                </a:solidFill>
              </a:rPr>
              <a:t>2.012</a:t>
            </a:r>
            <a:br>
              <a:rPr lang="es-ES" sz="1200" b="1" dirty="0">
                <a:solidFill>
                  <a:srgbClr val="7FC67F"/>
                </a:solidFill>
              </a:rPr>
            </a:br>
            <a:r>
              <a:rPr lang="es-ES" sz="1200" b="1" dirty="0">
                <a:solidFill>
                  <a:srgbClr val="7FC67F"/>
                </a:solidFill>
              </a:rPr>
              <a:t>9,3%</a:t>
            </a:r>
            <a:br>
              <a:rPr lang="es-ES" sz="1200" b="1" dirty="0">
                <a:solidFill>
                  <a:srgbClr val="7FC67F"/>
                </a:solidFill>
              </a:rPr>
            </a:br>
            <a:r>
              <a:rPr lang="es-ES" sz="1200" b="1" dirty="0">
                <a:solidFill>
                  <a:srgbClr val="7FC67F"/>
                </a:solidFill>
              </a:rPr>
              <a:t>2.634.406.808</a:t>
            </a: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1" name="Elipse 15"/>
          <p:cNvSpPr/>
          <p:nvPr/>
        </p:nvSpPr>
        <p:spPr>
          <a:xfrm>
            <a:off x="-1411776" y="5821680"/>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9" name="TextBox 18"/>
          <p:cNvSpPr txBox="1"/>
          <p:nvPr/>
        </p:nvSpPr>
        <p:spPr>
          <a:xfrm>
            <a:off x="-1634090" y="3848115"/>
            <a:ext cx="1200913"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2.007=</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48.651</a:t>
            </a:r>
          </a:p>
        </p:txBody>
      </p:sp>
      <p:sp>
        <p:nvSpPr>
          <p:cNvPr id="20" name="Elipse 15"/>
          <p:cNvSpPr/>
          <p:nvPr/>
        </p:nvSpPr>
        <p:spPr>
          <a:xfrm>
            <a:off x="-1411776" y="5821680"/>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1" name="Elipse 15"/>
          <p:cNvSpPr/>
          <p:nvPr/>
        </p:nvSpPr>
        <p:spPr>
          <a:xfrm>
            <a:off x="-1411776" y="5822171"/>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2" name="TextBox 21"/>
          <p:cNvSpPr txBox="1"/>
          <p:nvPr/>
        </p:nvSpPr>
        <p:spPr>
          <a:xfrm>
            <a:off x="-1634089" y="4185704"/>
            <a:ext cx="1200912"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2.008=</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20.838</a:t>
            </a:r>
          </a:p>
        </p:txBody>
      </p:sp>
      <p:sp>
        <p:nvSpPr>
          <p:cNvPr id="23" name="TextBox 22"/>
          <p:cNvSpPr txBox="1"/>
          <p:nvPr/>
        </p:nvSpPr>
        <p:spPr>
          <a:xfrm>
            <a:off x="-1634089" y="4523293"/>
            <a:ext cx="1200912"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2.009=</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119.915</a:t>
            </a:r>
          </a:p>
        </p:txBody>
      </p:sp>
      <p:sp>
        <p:nvSpPr>
          <p:cNvPr id="24" name="TextBox 23"/>
          <p:cNvSpPr txBox="1"/>
          <p:nvPr/>
        </p:nvSpPr>
        <p:spPr>
          <a:xfrm>
            <a:off x="-1634089" y="4864709"/>
            <a:ext cx="1200912"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2.011=</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42.263</a:t>
            </a:r>
          </a:p>
        </p:txBody>
      </p:sp>
      <p:sp>
        <p:nvSpPr>
          <p:cNvPr id="25" name="Elipse 15"/>
          <p:cNvSpPr/>
          <p:nvPr/>
        </p:nvSpPr>
        <p:spPr>
          <a:xfrm>
            <a:off x="-1411776" y="5821189"/>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30927696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Shape 62"/>
          <p:cNvSpPr/>
          <p:nvPr/>
        </p:nvSpPr>
        <p:spPr>
          <a:xfrm>
            <a:off x="3543454" y="4642320"/>
            <a:ext cx="451931" cy="451931"/>
          </a:xfrm>
          <a:prstGeom prst="ellipse">
            <a:avLst/>
          </a:prstGeom>
          <a:solidFill>
            <a:schemeClr val="accent2"/>
          </a:solidFill>
          <a:ln w="12700">
            <a:miter lim="400000"/>
          </a:ln>
        </p:spPr>
        <p:txBody>
          <a:bodyPr lIns="15716" tIns="15716" rIns="15716" bIns="15716" anchor="ctr"/>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43" name="Shape 63"/>
          <p:cNvSpPr/>
          <p:nvPr/>
        </p:nvSpPr>
        <p:spPr>
          <a:xfrm>
            <a:off x="3543454" y="2383722"/>
            <a:ext cx="451931" cy="451931"/>
          </a:xfrm>
          <a:prstGeom prst="ellipse">
            <a:avLst/>
          </a:prstGeom>
          <a:solidFill>
            <a:srgbClr val="2F3035"/>
          </a:solidFill>
          <a:ln w="12700">
            <a:miter lim="400000"/>
          </a:ln>
        </p:spPr>
        <p:txBody>
          <a:bodyPr lIns="15716" tIns="15716" rIns="15716" bIns="15716" anchor="ctr"/>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47" name="Shape 87"/>
          <p:cNvSpPr/>
          <p:nvPr/>
        </p:nvSpPr>
        <p:spPr>
          <a:xfrm>
            <a:off x="6265323" y="2383722"/>
            <a:ext cx="451931" cy="451931"/>
          </a:xfrm>
          <a:prstGeom prst="ellipse">
            <a:avLst/>
          </a:prstGeom>
          <a:solidFill>
            <a:schemeClr val="accent3"/>
          </a:solidFill>
          <a:ln w="12700">
            <a:miter lim="400000"/>
          </a:ln>
        </p:spPr>
        <p:txBody>
          <a:bodyPr lIns="15716" tIns="15716" rIns="15716" bIns="15716" anchor="ctr"/>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4" name="Slide Number Placeholder 3"/>
          <p:cNvSpPr>
            <a:spLocks noGrp="1"/>
          </p:cNvSpPr>
          <p:nvPr>
            <p:ph type="sldNum" sz="quarter" idx="12"/>
          </p:nvPr>
        </p:nvSpPr>
        <p:spPr/>
        <p:txBody>
          <a:bodyPr/>
          <a:lstStyle/>
          <a:p>
            <a:pPr marL="0" marR="0" lvl="0" indent="0" algn="ctr" defTabSz="754380" rtl="0" eaLnBrk="1" fontAlgn="auto" latinLnBrk="0" hangingPunct="1">
              <a:lnSpc>
                <a:spcPct val="100000"/>
              </a:lnSpc>
              <a:spcBef>
                <a:spcPts val="0"/>
              </a:spcBef>
              <a:spcAft>
                <a:spcPts val="0"/>
              </a:spcAft>
              <a:buClrTx/>
              <a:buSzTx/>
              <a:buFontTx/>
              <a:buNone/>
              <a:tabLst/>
              <a:defRPr/>
            </a:pPr>
            <a:fld id="{605159FD-B818-4D82-8FA5-7D3242B45B4F}" type="slidenum">
              <a:rPr kumimoji="0" lang="en-US" sz="1031" b="1" i="0" u="none" strike="noStrike" kern="1200" cap="none" spc="0" normalizeH="0" baseline="0" noProof="0">
                <a:ln>
                  <a:noFill/>
                </a:ln>
                <a:solidFill>
                  <a:prstClr val="black">
                    <a:lumMod val="75000"/>
                    <a:lumOff val="25000"/>
                  </a:prstClr>
                </a:solidFill>
                <a:effectLst/>
                <a:uLnTx/>
                <a:uFillTx/>
                <a:latin typeface="HK Grotesk" panose="00000500000000000000" pitchFamily="50" charset="0"/>
                <a:ea typeface="+mn-ea"/>
                <a:cs typeface="+mn-cs"/>
              </a:rPr>
              <a:pPr marL="0" marR="0" lvl="0" indent="0" algn="ctr" defTabSz="754380" rtl="0" eaLnBrk="1" fontAlgn="auto" latinLnBrk="0" hangingPunct="1">
                <a:lnSpc>
                  <a:spcPct val="100000"/>
                </a:lnSpc>
                <a:spcBef>
                  <a:spcPts val="0"/>
                </a:spcBef>
                <a:spcAft>
                  <a:spcPts val="0"/>
                </a:spcAft>
                <a:buClrTx/>
                <a:buSzTx/>
                <a:buFontTx/>
                <a:buNone/>
                <a:tabLst/>
                <a:defRPr/>
              </a:pPr>
              <a:t>3</a:t>
            </a:fld>
            <a:endParaRPr kumimoji="0" lang="en-US" sz="1031" b="1" i="0" u="none" strike="noStrike" kern="1200" cap="none" spc="0" normalizeH="0" baseline="0" noProof="0">
              <a:ln>
                <a:noFill/>
              </a:ln>
              <a:solidFill>
                <a:prstClr val="black">
                  <a:lumMod val="75000"/>
                  <a:lumOff val="25000"/>
                </a:prstClr>
              </a:solidFill>
              <a:effectLst/>
              <a:uLnTx/>
              <a:uFillTx/>
              <a:latin typeface="HK Grotesk" panose="00000500000000000000" pitchFamily="50" charset="0"/>
              <a:ea typeface="+mn-ea"/>
              <a:cs typeface="+mn-cs"/>
            </a:endParaRPr>
          </a:p>
        </p:txBody>
      </p:sp>
      <p:sp>
        <p:nvSpPr>
          <p:cNvPr id="3" name="TextBox 2"/>
          <p:cNvSpPr txBox="1"/>
          <p:nvPr/>
        </p:nvSpPr>
        <p:spPr>
          <a:xfrm>
            <a:off x="32237" y="1775591"/>
            <a:ext cx="3017138" cy="451406"/>
          </a:xfrm>
          <a:prstGeom prst="rect">
            <a:avLst/>
          </a:prstGeom>
          <a:noFill/>
        </p:spPr>
        <p:txBody>
          <a:bodyPr wrap="square" rtlCol="0">
            <a:spAutoFit/>
          </a:bodyPr>
          <a:lstStyle/>
          <a:p>
            <a:pPr marL="0" marR="0" lvl="0" indent="0" algn="l" defTabSz="754380" rtl="0" eaLnBrk="1" fontAlgn="auto" latinLnBrk="0" hangingPunct="1">
              <a:lnSpc>
                <a:spcPts val="2805"/>
              </a:lnSpc>
              <a:spcBef>
                <a:spcPts val="0"/>
              </a:spcBef>
              <a:spcAft>
                <a:spcPts val="0"/>
              </a:spcAft>
              <a:buClrTx/>
              <a:buSzTx/>
              <a:buFontTx/>
              <a:buNone/>
              <a:tabLst/>
              <a:defRPr/>
            </a:pPr>
            <a:r>
              <a:rPr kumimoji="0" lang="es-PY" sz="4400" b="0" i="0" u="none" strike="noStrike" kern="1200" cap="none" spc="0" normalizeH="0" baseline="0" noProof="0" dirty="0">
                <a:ln>
                  <a:noFill/>
                </a:ln>
                <a:solidFill>
                  <a:prstClr val="black"/>
                </a:solidFill>
                <a:effectLst/>
                <a:uLnTx/>
                <a:uFillTx/>
                <a:latin typeface="Arvo" panose="02000000000000000000" pitchFamily="2" charset="0"/>
                <a:ea typeface="Arvo" panose="02000000000000000000" pitchFamily="2" charset="0"/>
                <a:cs typeface="+mn-cs"/>
              </a:rPr>
              <a:t>CONTENIDO</a:t>
            </a:r>
            <a:endParaRPr kumimoji="0" lang="en-US" sz="4400" b="0" i="0" u="none" strike="noStrike" kern="1200" cap="none" spc="0" normalizeH="0" baseline="0" noProof="0" dirty="0">
              <a:ln>
                <a:noFill/>
              </a:ln>
              <a:solidFill>
                <a:prstClr val="black"/>
              </a:solidFill>
              <a:effectLst/>
              <a:uLnTx/>
              <a:uFillTx/>
              <a:latin typeface="Arvo" panose="02000000000000000000" pitchFamily="2" charset="0"/>
              <a:ea typeface="Arvo" panose="02000000000000000000" pitchFamily="2" charset="0"/>
              <a:cs typeface="+mn-cs"/>
            </a:endParaRPr>
          </a:p>
        </p:txBody>
      </p:sp>
      <p:sp>
        <p:nvSpPr>
          <p:cNvPr id="23" name="TextBox 22"/>
          <p:cNvSpPr txBox="1"/>
          <p:nvPr/>
        </p:nvSpPr>
        <p:spPr>
          <a:xfrm>
            <a:off x="3575308" y="2934883"/>
            <a:ext cx="2834640" cy="1323439"/>
          </a:xfrm>
          <a:prstGeom prst="rect">
            <a:avLst/>
          </a:prstGeom>
          <a:noFill/>
        </p:spPr>
        <p:txBody>
          <a:bodyPr wrap="square" rtlCol="0">
            <a:spAutoFit/>
          </a:bodyPr>
          <a:lstStyle/>
          <a:p>
            <a:pPr marL="0" marR="0" lvl="0" indent="0" defTabSz="754380" rtl="0" eaLnBrk="1" fontAlgn="auto" latinLnBrk="0" hangingPunct="1">
              <a:spcBef>
                <a:spcPts val="0"/>
              </a:spcBef>
              <a:spcAft>
                <a:spcPts val="0"/>
              </a:spcAft>
              <a:buClrTx/>
              <a:buSzTx/>
              <a:buFontTx/>
              <a:buNone/>
              <a:tabLst/>
              <a:defRPr/>
            </a:pPr>
            <a:r>
              <a:rPr kumimoji="0" lang="es-PY" sz="2000" b="0" i="0" u="none" strike="noStrike" kern="1200" cap="none" spc="0" normalizeH="0" baseline="0" dirty="0">
                <a:ln>
                  <a:noFill/>
                </a:ln>
                <a:solidFill>
                  <a:prstClr val="white">
                    <a:lumMod val="50000"/>
                  </a:prstClr>
                </a:solidFill>
                <a:effectLst/>
                <a:uLnTx/>
                <a:uFillTx/>
                <a:latin typeface="HK Grotesk" panose="00000500000000000000" pitchFamily="50" charset="0"/>
                <a:ea typeface="+mn-ea"/>
                <a:cs typeface="+mn-cs"/>
              </a:rPr>
              <a:t>Tecnologías, componentes y beneficios de Business </a:t>
            </a:r>
            <a:r>
              <a:rPr kumimoji="0" lang="es-PY" sz="2000" b="0" i="0" u="none" strike="noStrike" kern="1200" cap="none" spc="0" normalizeH="0" baseline="0" dirty="0" err="1">
                <a:ln>
                  <a:noFill/>
                </a:ln>
                <a:solidFill>
                  <a:prstClr val="white">
                    <a:lumMod val="50000"/>
                  </a:prstClr>
                </a:solidFill>
                <a:effectLst/>
                <a:uLnTx/>
                <a:uFillTx/>
                <a:latin typeface="HK Grotesk" panose="00000500000000000000" pitchFamily="50" charset="0"/>
                <a:ea typeface="+mn-ea"/>
                <a:cs typeface="+mn-cs"/>
              </a:rPr>
              <a:t>Intelligence</a:t>
            </a:r>
            <a:endParaRPr kumimoji="0" lang="es-PY" sz="2000" b="0" i="0" u="none" strike="noStrike" kern="1200" cap="none" spc="0" normalizeH="0" baseline="0" dirty="0">
              <a:ln>
                <a:noFill/>
              </a:ln>
              <a:solidFill>
                <a:prstClr val="white">
                  <a:lumMod val="50000"/>
                </a:prstClr>
              </a:solidFill>
              <a:effectLst/>
              <a:uLnTx/>
              <a:uFillTx/>
              <a:latin typeface="HK Grotesk" panose="00000500000000000000" pitchFamily="50" charset="0"/>
              <a:ea typeface="+mn-ea"/>
              <a:cs typeface="+mn-cs"/>
            </a:endParaRPr>
          </a:p>
        </p:txBody>
      </p:sp>
      <p:sp>
        <p:nvSpPr>
          <p:cNvPr id="24" name="TextBox 23"/>
          <p:cNvSpPr txBox="1"/>
          <p:nvPr/>
        </p:nvSpPr>
        <p:spPr>
          <a:xfrm>
            <a:off x="3995385" y="2236762"/>
            <a:ext cx="612668" cy="630942"/>
          </a:xfrm>
          <a:prstGeom prst="rect">
            <a:avLst/>
          </a:prstGeom>
          <a:noFill/>
        </p:spPr>
        <p:txBody>
          <a:bodyPr wrap="square" rtlCol="0">
            <a:spAutoFit/>
          </a:bodyPr>
          <a:lstStyle/>
          <a:p>
            <a:pPr marL="0" marR="0" lvl="0" indent="0" algn="l" defTabSz="754380" rtl="0" eaLnBrk="1" fontAlgn="auto" latinLnBrk="0" hangingPunct="1">
              <a:lnSpc>
                <a:spcPct val="100000"/>
              </a:lnSpc>
              <a:spcBef>
                <a:spcPts val="0"/>
              </a:spcBef>
              <a:spcAft>
                <a:spcPts val="0"/>
              </a:spcAft>
              <a:buClrTx/>
              <a:buSzTx/>
              <a:buFontTx/>
              <a:buNone/>
              <a:tabLst/>
              <a:defRPr/>
            </a:pPr>
            <a:r>
              <a:rPr kumimoji="0" lang="en-US" sz="3500" b="1" i="0" u="none" strike="noStrike" kern="1200" cap="none" spc="0" normalizeH="0" baseline="0" noProof="0" dirty="0">
                <a:ln>
                  <a:noFill/>
                </a:ln>
                <a:solidFill>
                  <a:prstClr val="black"/>
                </a:solidFill>
                <a:effectLst/>
                <a:uLnTx/>
                <a:uFillTx/>
                <a:latin typeface="HK Grotesk Medium" panose="00000600000000000000" pitchFamily="50" charset="0"/>
                <a:ea typeface="+mn-ea"/>
                <a:cs typeface="+mn-cs"/>
              </a:rPr>
              <a:t>BI</a:t>
            </a:r>
          </a:p>
        </p:txBody>
      </p:sp>
      <p:sp>
        <p:nvSpPr>
          <p:cNvPr id="27" name="TextBox 26"/>
          <p:cNvSpPr txBox="1"/>
          <p:nvPr/>
        </p:nvSpPr>
        <p:spPr>
          <a:xfrm>
            <a:off x="3575308" y="5176715"/>
            <a:ext cx="2834640" cy="1631216"/>
          </a:xfrm>
          <a:prstGeom prst="rect">
            <a:avLst/>
          </a:prstGeom>
          <a:noFill/>
        </p:spPr>
        <p:txBody>
          <a:bodyPr wrap="square" rtlCol="0">
            <a:spAutoFit/>
          </a:bodyPr>
          <a:lstStyle/>
          <a:p>
            <a:pPr marL="0" marR="0" lvl="0" indent="0" algn="l" defTabSz="754380" rtl="0" eaLnBrk="1" fontAlgn="auto" latinLnBrk="0" hangingPunct="1">
              <a:spcBef>
                <a:spcPts val="0"/>
              </a:spcBef>
              <a:spcAft>
                <a:spcPts val="0"/>
              </a:spcAft>
              <a:buClrTx/>
              <a:buSzTx/>
              <a:buFontTx/>
              <a:buNone/>
              <a:tabLst/>
              <a:defRPr/>
            </a:pPr>
            <a:r>
              <a:rPr kumimoji="0" lang="es-PY" sz="2000" b="0" i="0" u="none" strike="noStrike" kern="1200" cap="none" spc="0" normalizeH="0" baseline="0" dirty="0">
                <a:ln>
                  <a:noFill/>
                </a:ln>
                <a:solidFill>
                  <a:prstClr val="white">
                    <a:lumMod val="50000"/>
                  </a:prstClr>
                </a:solidFill>
                <a:effectLst/>
                <a:uLnTx/>
                <a:uFillTx/>
                <a:latin typeface="HK Grotesk" panose="00000500000000000000" pitchFamily="50" charset="0"/>
                <a:ea typeface="+mn-ea"/>
                <a:cs typeface="+mn-cs"/>
              </a:rPr>
              <a:t>Características principales de </a:t>
            </a:r>
            <a:r>
              <a:rPr kumimoji="0" lang="es-PY" sz="2000" b="0" i="0" u="none" strike="noStrike" kern="1200" cap="none" spc="0" normalizeH="0" baseline="0" dirty="0" err="1">
                <a:ln>
                  <a:noFill/>
                </a:ln>
                <a:solidFill>
                  <a:prstClr val="white">
                    <a:lumMod val="50000"/>
                  </a:prstClr>
                </a:solidFill>
                <a:effectLst/>
                <a:uLnTx/>
                <a:uFillTx/>
                <a:latin typeface="HK Grotesk" panose="00000500000000000000" pitchFamily="50" charset="0"/>
                <a:ea typeface="+mn-ea"/>
                <a:cs typeface="+mn-cs"/>
              </a:rPr>
              <a:t>Tableau</a:t>
            </a:r>
            <a:r>
              <a:rPr kumimoji="0" lang="es-PY" sz="2000" b="0" i="0" u="none" strike="noStrike" kern="1200" cap="none" spc="0" normalizeH="0" baseline="0" dirty="0">
                <a:ln>
                  <a:noFill/>
                </a:ln>
                <a:solidFill>
                  <a:prstClr val="white">
                    <a:lumMod val="50000"/>
                  </a:prstClr>
                </a:solidFill>
                <a:effectLst/>
                <a:uLnTx/>
                <a:uFillTx/>
                <a:latin typeface="HK Grotesk" panose="00000500000000000000" pitchFamily="50" charset="0"/>
                <a:ea typeface="+mn-ea"/>
                <a:cs typeface="+mn-cs"/>
              </a:rPr>
              <a:t> (Software de análisis visual para Data Discovery)</a:t>
            </a:r>
          </a:p>
        </p:txBody>
      </p:sp>
      <p:sp>
        <p:nvSpPr>
          <p:cNvPr id="28" name="TextBox 27"/>
          <p:cNvSpPr txBox="1"/>
          <p:nvPr/>
        </p:nvSpPr>
        <p:spPr>
          <a:xfrm>
            <a:off x="3995385" y="4514574"/>
            <a:ext cx="1633460" cy="630942"/>
          </a:xfrm>
          <a:prstGeom prst="rect">
            <a:avLst/>
          </a:prstGeom>
          <a:noFill/>
        </p:spPr>
        <p:txBody>
          <a:bodyPr wrap="none" rtlCol="0">
            <a:spAutoFit/>
          </a:bodyPr>
          <a:lstStyle/>
          <a:p>
            <a:pPr marL="0" marR="0" lvl="0" indent="0" algn="l" defTabSz="754380" rtl="0" eaLnBrk="1" fontAlgn="auto" latinLnBrk="0" hangingPunct="1">
              <a:lnSpc>
                <a:spcPct val="100000"/>
              </a:lnSpc>
              <a:spcBef>
                <a:spcPts val="0"/>
              </a:spcBef>
              <a:spcAft>
                <a:spcPts val="0"/>
              </a:spcAft>
              <a:buClrTx/>
              <a:buSzTx/>
              <a:buFontTx/>
              <a:buNone/>
              <a:tabLst/>
              <a:defRPr/>
            </a:pPr>
            <a:r>
              <a:rPr kumimoji="0" lang="en-US" sz="3500" b="1" i="0" u="none" strike="noStrike" kern="1200" cap="none" spc="0" normalizeH="0" baseline="0" noProof="0" dirty="0">
                <a:ln>
                  <a:noFill/>
                </a:ln>
                <a:solidFill>
                  <a:prstClr val="black"/>
                </a:solidFill>
                <a:effectLst/>
                <a:uLnTx/>
                <a:uFillTx/>
                <a:latin typeface="HK Grotesk Medium" panose="00000600000000000000" pitchFamily="50" charset="0"/>
                <a:ea typeface="+mn-ea"/>
                <a:cs typeface="+mn-cs"/>
              </a:rPr>
              <a:t>Tableau</a:t>
            </a:r>
          </a:p>
        </p:txBody>
      </p:sp>
      <p:sp>
        <p:nvSpPr>
          <p:cNvPr id="36" name="TextBox 35"/>
          <p:cNvSpPr txBox="1"/>
          <p:nvPr/>
        </p:nvSpPr>
        <p:spPr>
          <a:xfrm>
            <a:off x="6304656" y="5176715"/>
            <a:ext cx="2834640" cy="1015663"/>
          </a:xfrm>
          <a:prstGeom prst="rect">
            <a:avLst/>
          </a:prstGeom>
          <a:noFill/>
        </p:spPr>
        <p:txBody>
          <a:bodyPr wrap="square" rtlCol="0">
            <a:spAutoFit/>
          </a:bodyPr>
          <a:lstStyle/>
          <a:p>
            <a:pPr marL="0" marR="0" lvl="0" indent="0" algn="l" defTabSz="754380" rtl="0" eaLnBrk="1" fontAlgn="auto" latinLnBrk="0" hangingPunct="1">
              <a:spcBef>
                <a:spcPts val="0"/>
              </a:spcBef>
              <a:spcAft>
                <a:spcPts val="0"/>
              </a:spcAft>
              <a:buClrTx/>
              <a:buSzTx/>
              <a:buFontTx/>
              <a:buNone/>
              <a:tabLst/>
              <a:defRPr/>
            </a:pPr>
            <a:r>
              <a:rPr lang="es-PY" sz="2000" dirty="0">
                <a:solidFill>
                  <a:prstClr val="white">
                    <a:lumMod val="50000"/>
                  </a:prstClr>
                </a:solidFill>
                <a:latin typeface="HK Grotesk" panose="00000500000000000000" pitchFamily="50" charset="0"/>
              </a:rPr>
              <a:t>Visualizaciones </a:t>
            </a:r>
            <a:r>
              <a:rPr lang="en-US" sz="2000" dirty="0" err="1">
                <a:solidFill>
                  <a:prstClr val="white">
                    <a:lumMod val="50000"/>
                  </a:prstClr>
                </a:solidFill>
                <a:latin typeface="HK Grotesk" panose="00000500000000000000" pitchFamily="50" charset="0"/>
              </a:rPr>
              <a:t>basadas</a:t>
            </a:r>
            <a:r>
              <a:rPr lang="en-US" sz="2000" dirty="0">
                <a:solidFill>
                  <a:prstClr val="white">
                    <a:lumMod val="50000"/>
                  </a:prstClr>
                </a:solidFill>
                <a:latin typeface="HK Grotesk" panose="00000500000000000000" pitchFamily="50" charset="0"/>
              </a:rPr>
              <a:t> </a:t>
            </a:r>
            <a:r>
              <a:rPr lang="en-US" sz="2000" dirty="0" err="1">
                <a:solidFill>
                  <a:prstClr val="white">
                    <a:lumMod val="50000"/>
                  </a:prstClr>
                </a:solidFill>
                <a:latin typeface="HK Grotesk" panose="00000500000000000000" pitchFamily="50" charset="0"/>
              </a:rPr>
              <a:t>en</a:t>
            </a:r>
            <a:r>
              <a:rPr lang="en-US" sz="2000" dirty="0">
                <a:solidFill>
                  <a:prstClr val="white">
                    <a:lumMod val="50000"/>
                  </a:prstClr>
                </a:solidFill>
                <a:latin typeface="HK Grotesk" panose="00000500000000000000" pitchFamily="50" charset="0"/>
              </a:rPr>
              <a:t> </a:t>
            </a:r>
            <a:r>
              <a:rPr lang="en-US" sz="2000" dirty="0" err="1">
                <a:solidFill>
                  <a:prstClr val="white">
                    <a:lumMod val="50000"/>
                  </a:prstClr>
                </a:solidFill>
                <a:latin typeface="HK Grotesk" panose="00000500000000000000" pitchFamily="50" charset="0"/>
              </a:rPr>
              <a:t>datos</a:t>
            </a:r>
            <a:r>
              <a:rPr lang="en-US" sz="2000" dirty="0">
                <a:solidFill>
                  <a:prstClr val="white">
                    <a:lumMod val="50000"/>
                  </a:prstClr>
                </a:solidFill>
                <a:latin typeface="HK Grotesk" panose="00000500000000000000" pitchFamily="50" charset="0"/>
              </a:rPr>
              <a:t> de la ANDE y DGEEC.</a:t>
            </a:r>
            <a:endParaRPr kumimoji="0" lang="en-US" sz="2000" b="0" i="0" u="none" strike="noStrike" kern="1200" cap="none" spc="0" normalizeH="0" baseline="0" noProof="0" dirty="0">
              <a:ln>
                <a:noFill/>
              </a:ln>
              <a:solidFill>
                <a:prstClr val="white">
                  <a:lumMod val="50000"/>
                </a:prstClr>
              </a:solidFill>
              <a:effectLst/>
              <a:uLnTx/>
              <a:uFillTx/>
              <a:latin typeface="HK Grotesk" panose="00000500000000000000" pitchFamily="50" charset="0"/>
              <a:ea typeface="+mn-ea"/>
              <a:cs typeface="+mn-cs"/>
            </a:endParaRPr>
          </a:p>
        </p:txBody>
      </p:sp>
      <p:sp>
        <p:nvSpPr>
          <p:cNvPr id="37" name="TextBox 36"/>
          <p:cNvSpPr txBox="1"/>
          <p:nvPr/>
        </p:nvSpPr>
        <p:spPr>
          <a:xfrm>
            <a:off x="6747782" y="4509708"/>
            <a:ext cx="2388154" cy="630942"/>
          </a:xfrm>
          <a:prstGeom prst="rect">
            <a:avLst/>
          </a:prstGeom>
          <a:noFill/>
        </p:spPr>
        <p:txBody>
          <a:bodyPr wrap="none" rtlCol="0">
            <a:spAutoFit/>
          </a:bodyPr>
          <a:lstStyle/>
          <a:p>
            <a:pPr marL="0" marR="0" lvl="0" indent="0" algn="l" defTabSz="754380" rtl="0" eaLnBrk="1" fontAlgn="auto" latinLnBrk="0" hangingPunct="1">
              <a:lnSpc>
                <a:spcPct val="100000"/>
              </a:lnSpc>
              <a:spcBef>
                <a:spcPts val="0"/>
              </a:spcBef>
              <a:spcAft>
                <a:spcPts val="0"/>
              </a:spcAft>
              <a:buClrTx/>
              <a:buSzTx/>
              <a:buFontTx/>
              <a:buNone/>
              <a:tabLst/>
              <a:defRPr/>
            </a:pPr>
            <a:r>
              <a:rPr kumimoji="0" lang="en-US" sz="3500" b="1" i="0" u="none" strike="noStrike" kern="1200" cap="none" spc="0" normalizeH="0" baseline="0" noProof="0" dirty="0">
                <a:ln>
                  <a:noFill/>
                </a:ln>
                <a:solidFill>
                  <a:prstClr val="black"/>
                </a:solidFill>
                <a:effectLst/>
                <a:uLnTx/>
                <a:uFillTx/>
                <a:latin typeface="HK Grotesk Medium" panose="00000600000000000000" pitchFamily="50" charset="0"/>
                <a:ea typeface="+mn-ea"/>
                <a:cs typeface="+mn-cs"/>
              </a:rPr>
              <a:t>Dashboards</a:t>
            </a:r>
          </a:p>
        </p:txBody>
      </p:sp>
      <p:sp>
        <p:nvSpPr>
          <p:cNvPr id="39" name="TextBox 38"/>
          <p:cNvSpPr txBox="1"/>
          <p:nvPr/>
        </p:nvSpPr>
        <p:spPr>
          <a:xfrm>
            <a:off x="6304656" y="2934883"/>
            <a:ext cx="2834640" cy="1323439"/>
          </a:xfrm>
          <a:prstGeom prst="rect">
            <a:avLst/>
          </a:prstGeom>
          <a:noFill/>
        </p:spPr>
        <p:txBody>
          <a:bodyPr wrap="square" rtlCol="0">
            <a:spAutoFit/>
          </a:bodyPr>
          <a:lstStyle/>
          <a:p>
            <a:pPr marL="0" marR="0" lvl="0" indent="0" algn="l" defTabSz="754380" rtl="0" eaLnBrk="1" fontAlgn="auto" latinLnBrk="0" hangingPunct="1">
              <a:spcBef>
                <a:spcPts val="0"/>
              </a:spcBef>
              <a:spcAft>
                <a:spcPts val="0"/>
              </a:spcAft>
              <a:buClrTx/>
              <a:buSzTx/>
              <a:buFontTx/>
              <a:buNone/>
              <a:tabLst/>
              <a:defRPr/>
            </a:pPr>
            <a:r>
              <a:rPr kumimoji="0" lang="es-PY" sz="2000" b="0" i="0" u="none" strike="noStrike" kern="1200" cap="none" spc="0" normalizeH="0" baseline="0" noProof="0" dirty="0" err="1">
                <a:ln>
                  <a:noFill/>
                </a:ln>
                <a:solidFill>
                  <a:prstClr val="white">
                    <a:lumMod val="50000"/>
                  </a:prstClr>
                </a:solidFill>
                <a:effectLst/>
                <a:uLnTx/>
                <a:uFillTx/>
                <a:latin typeface="HK Grotesk" panose="00000500000000000000" pitchFamily="50" charset="0"/>
                <a:ea typeface="+mn-ea"/>
                <a:cs typeface="+mn-cs"/>
              </a:rPr>
              <a:t>Met</a:t>
            </a:r>
            <a:r>
              <a:rPr lang="es-PY" sz="2000" dirty="0" err="1">
                <a:solidFill>
                  <a:prstClr val="white">
                    <a:lumMod val="50000"/>
                  </a:prstClr>
                </a:solidFill>
                <a:latin typeface="HK Grotesk" panose="00000500000000000000" pitchFamily="50" charset="0"/>
              </a:rPr>
              <a:t>odologías</a:t>
            </a:r>
            <a:r>
              <a:rPr lang="es-PY" sz="2000" dirty="0">
                <a:solidFill>
                  <a:prstClr val="white">
                    <a:lumMod val="50000"/>
                  </a:prstClr>
                </a:solidFill>
                <a:latin typeface="HK Grotesk" panose="00000500000000000000" pitchFamily="50" charset="0"/>
              </a:rPr>
              <a:t> tradicionales de BI y las metodologías de Data Discovery.</a:t>
            </a:r>
            <a:endParaRPr kumimoji="0" lang="en-US" sz="2000" b="0" i="0" u="none" strike="noStrike" kern="1200" cap="none" spc="0" normalizeH="0" baseline="0" noProof="0" dirty="0">
              <a:ln>
                <a:noFill/>
              </a:ln>
              <a:solidFill>
                <a:prstClr val="white">
                  <a:lumMod val="50000"/>
                </a:prstClr>
              </a:solidFill>
              <a:effectLst/>
              <a:uLnTx/>
              <a:uFillTx/>
              <a:latin typeface="HK Grotesk" panose="00000500000000000000" pitchFamily="50" charset="0"/>
              <a:ea typeface="+mn-ea"/>
              <a:cs typeface="+mn-cs"/>
            </a:endParaRPr>
          </a:p>
        </p:txBody>
      </p:sp>
      <p:sp>
        <p:nvSpPr>
          <p:cNvPr id="40" name="TextBox 39"/>
          <p:cNvSpPr txBox="1"/>
          <p:nvPr/>
        </p:nvSpPr>
        <p:spPr>
          <a:xfrm>
            <a:off x="6716421" y="2226997"/>
            <a:ext cx="2967672" cy="630942"/>
          </a:xfrm>
          <a:prstGeom prst="rect">
            <a:avLst/>
          </a:prstGeom>
          <a:noFill/>
        </p:spPr>
        <p:txBody>
          <a:bodyPr wrap="none" rtlCol="0">
            <a:spAutoFit/>
          </a:bodyPr>
          <a:lstStyle/>
          <a:p>
            <a:pPr marL="0" marR="0" lvl="0" indent="0" algn="l" defTabSz="754380" rtl="0" eaLnBrk="1" fontAlgn="auto" latinLnBrk="0" hangingPunct="1">
              <a:lnSpc>
                <a:spcPct val="100000"/>
              </a:lnSpc>
              <a:spcBef>
                <a:spcPts val="0"/>
              </a:spcBef>
              <a:spcAft>
                <a:spcPts val="0"/>
              </a:spcAft>
              <a:buClrTx/>
              <a:buSzTx/>
              <a:buFontTx/>
              <a:buNone/>
              <a:tabLst/>
              <a:defRPr/>
            </a:pPr>
            <a:r>
              <a:rPr kumimoji="0" lang="en-US" sz="3500" b="1" i="0" u="none" strike="noStrike" kern="1200" cap="none" spc="0" normalizeH="0" baseline="0" noProof="0" dirty="0">
                <a:ln>
                  <a:noFill/>
                </a:ln>
                <a:solidFill>
                  <a:prstClr val="black"/>
                </a:solidFill>
                <a:effectLst/>
                <a:uLnTx/>
                <a:uFillTx/>
                <a:latin typeface="HK Grotesk Medium" panose="00000600000000000000" pitchFamily="50" charset="0"/>
                <a:ea typeface="+mn-ea"/>
                <a:cs typeface="+mn-cs"/>
              </a:rPr>
              <a:t>Data Discovery</a:t>
            </a:r>
          </a:p>
        </p:txBody>
      </p:sp>
      <p:sp>
        <p:nvSpPr>
          <p:cNvPr id="48" name="Shape 83"/>
          <p:cNvSpPr/>
          <p:nvPr/>
        </p:nvSpPr>
        <p:spPr>
          <a:xfrm>
            <a:off x="6330961" y="4594416"/>
            <a:ext cx="451931" cy="451931"/>
          </a:xfrm>
          <a:prstGeom prst="ellipse">
            <a:avLst/>
          </a:prstGeom>
          <a:solidFill>
            <a:schemeClr val="accent1"/>
          </a:solidFill>
          <a:ln w="12700">
            <a:miter lim="400000"/>
          </a:ln>
        </p:spPr>
        <p:txBody>
          <a:bodyPr lIns="15716" tIns="15716" rIns="15716" bIns="15716" anchor="ctr"/>
          <a:lstStyle/>
          <a:p>
            <a:pPr marL="0" marR="0" lvl="0" indent="0" algn="l" defTabSz="754380" rtl="0" eaLnBrk="1" fontAlgn="auto" latinLnBrk="0" hangingPunct="1">
              <a:lnSpc>
                <a:spcPct val="100000"/>
              </a:lnSpc>
              <a:spcBef>
                <a:spcPts val="0"/>
              </a:spcBef>
              <a:spcAft>
                <a:spcPts val="0"/>
              </a:spcAft>
              <a:buClrTx/>
              <a:buSzTx/>
              <a:buFontTx/>
              <a:buNone/>
              <a:tabLst/>
              <a:defRPr sz="8000">
                <a:solidFill>
                  <a:srgbClr val="53585F"/>
                </a:solidFill>
                <a:latin typeface="Open Sans"/>
                <a:ea typeface="Open Sans"/>
                <a:cs typeface="Open Sans"/>
                <a:sym typeface="Open Sans"/>
              </a:defRPr>
            </a:pPr>
            <a:endParaRPr kumimoji="0" sz="3300" b="0" i="0" u="none" strike="noStrike" kern="1200" cap="none" spc="0" normalizeH="0" baseline="0" noProof="0">
              <a:ln>
                <a:noFill/>
              </a:ln>
              <a:solidFill>
                <a:srgbClr val="53585F"/>
              </a:solidFill>
              <a:effectLst/>
              <a:uLnTx/>
              <a:uFillTx/>
              <a:latin typeface="Open Sans"/>
              <a:sym typeface="Open Sans"/>
            </a:endParaRPr>
          </a:p>
        </p:txBody>
      </p:sp>
    </p:spTree>
    <p:extLst>
      <p:ext uri="{BB962C8B-B14F-4D97-AF65-F5344CB8AC3E}">
        <p14:creationId xmlns:p14="http://schemas.microsoft.com/office/powerpoint/2010/main" val="2249798037"/>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95943"/>
            <a:ext cx="10019540" cy="7380514"/>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528779" y="-974632"/>
            <a:ext cx="8726118" cy="5468113"/>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158313" y="-2816227"/>
            <a:ext cx="9116697" cy="7030431"/>
          </a:xfrm>
          <a:prstGeom prst="rect">
            <a:avLst/>
          </a:prstGeom>
        </p:spPr>
      </p:pic>
      <p:sp>
        <p:nvSpPr>
          <p:cNvPr id="26" name="TextBox 25"/>
          <p:cNvSpPr txBox="1"/>
          <p:nvPr/>
        </p:nvSpPr>
        <p:spPr>
          <a:xfrm>
            <a:off x="-16629023" y="3654854"/>
            <a:ext cx="917756" cy="646331"/>
          </a:xfrm>
          <a:prstGeom prst="rect">
            <a:avLst/>
          </a:prstGeom>
          <a:noFill/>
          <a:ln>
            <a:noFill/>
          </a:ln>
        </p:spPr>
        <p:txBody>
          <a:bodyPr wrap="square" rtlCol="0">
            <a:spAutoFit/>
          </a:bodyPr>
          <a:lstStyle/>
          <a:p>
            <a:r>
              <a:rPr lang="es-ES" sz="1200" b="1" dirty="0">
                <a:solidFill>
                  <a:srgbClr val="E47171"/>
                </a:solidFill>
              </a:rPr>
              <a:t>2.012</a:t>
            </a:r>
            <a:br>
              <a:rPr lang="es-ES" sz="1200" b="1" dirty="0">
                <a:solidFill>
                  <a:srgbClr val="E47171"/>
                </a:solidFill>
              </a:rPr>
            </a:br>
            <a:r>
              <a:rPr lang="es-ES" sz="1200" b="1" dirty="0">
                <a:solidFill>
                  <a:srgbClr val="E47171"/>
                </a:solidFill>
              </a:rPr>
              <a:t>8,6%</a:t>
            </a:r>
            <a:br>
              <a:rPr lang="es-ES" sz="1200" b="1" dirty="0">
                <a:solidFill>
                  <a:srgbClr val="E47171"/>
                </a:solidFill>
              </a:rPr>
            </a:br>
            <a:r>
              <a:rPr lang="es-ES" sz="1200" b="1" dirty="0">
                <a:solidFill>
                  <a:srgbClr val="E47171"/>
                </a:solidFill>
              </a:rPr>
              <a:t>8.222GWh</a:t>
            </a:r>
          </a:p>
        </p:txBody>
      </p:sp>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2" name="TextBox 11"/>
          <p:cNvSpPr txBox="1"/>
          <p:nvPr/>
        </p:nvSpPr>
        <p:spPr>
          <a:xfrm>
            <a:off x="-15766241" y="3654854"/>
            <a:ext cx="1088607" cy="646331"/>
          </a:xfrm>
          <a:prstGeom prst="rect">
            <a:avLst/>
          </a:prstGeom>
          <a:noFill/>
          <a:ln>
            <a:noFill/>
          </a:ln>
        </p:spPr>
        <p:txBody>
          <a:bodyPr wrap="square" rtlCol="0">
            <a:spAutoFit/>
          </a:bodyPr>
          <a:lstStyle/>
          <a:p>
            <a:r>
              <a:rPr lang="es-ES" sz="1200" b="1" dirty="0">
                <a:solidFill>
                  <a:srgbClr val="7FC67F"/>
                </a:solidFill>
              </a:rPr>
              <a:t>2.012</a:t>
            </a:r>
            <a:br>
              <a:rPr lang="es-ES" sz="1200" b="1" dirty="0">
                <a:solidFill>
                  <a:srgbClr val="7FC67F"/>
                </a:solidFill>
              </a:rPr>
            </a:br>
            <a:r>
              <a:rPr lang="es-ES" sz="1200" b="1" dirty="0">
                <a:solidFill>
                  <a:srgbClr val="7FC67F"/>
                </a:solidFill>
              </a:rPr>
              <a:t>9,3%</a:t>
            </a:r>
            <a:br>
              <a:rPr lang="es-ES" sz="1200" b="1" dirty="0">
                <a:solidFill>
                  <a:srgbClr val="7FC67F"/>
                </a:solidFill>
              </a:rPr>
            </a:br>
            <a:r>
              <a:rPr lang="es-ES" sz="1200" b="1" dirty="0">
                <a:solidFill>
                  <a:srgbClr val="7FC67F"/>
                </a:solidFill>
              </a:rPr>
              <a:t>2.634.406.808</a:t>
            </a: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1" name="Elipse 15"/>
          <p:cNvSpPr/>
          <p:nvPr/>
        </p:nvSpPr>
        <p:spPr>
          <a:xfrm>
            <a:off x="4659882" y="6845215"/>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9" name="TextBox 18"/>
          <p:cNvSpPr txBox="1"/>
          <p:nvPr/>
        </p:nvSpPr>
        <p:spPr>
          <a:xfrm>
            <a:off x="3937505" y="5907652"/>
            <a:ext cx="1200913"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2.007=</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48.651</a:t>
            </a:r>
          </a:p>
        </p:txBody>
      </p:sp>
      <p:sp>
        <p:nvSpPr>
          <p:cNvPr id="20" name="Elipse 15"/>
          <p:cNvSpPr/>
          <p:nvPr/>
        </p:nvSpPr>
        <p:spPr>
          <a:xfrm>
            <a:off x="4659882" y="6845215"/>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1" name="Elipse 15"/>
          <p:cNvSpPr/>
          <p:nvPr/>
        </p:nvSpPr>
        <p:spPr>
          <a:xfrm>
            <a:off x="4659882" y="6845706"/>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2" name="TextBox 21"/>
          <p:cNvSpPr txBox="1"/>
          <p:nvPr/>
        </p:nvSpPr>
        <p:spPr>
          <a:xfrm>
            <a:off x="-1634089" y="4185704"/>
            <a:ext cx="1200912"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2.008=</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20.838</a:t>
            </a:r>
          </a:p>
        </p:txBody>
      </p:sp>
      <p:sp>
        <p:nvSpPr>
          <p:cNvPr id="23" name="TextBox 22"/>
          <p:cNvSpPr txBox="1"/>
          <p:nvPr/>
        </p:nvSpPr>
        <p:spPr>
          <a:xfrm>
            <a:off x="-1634089" y="4523293"/>
            <a:ext cx="1200912"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2.009=</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119.915</a:t>
            </a:r>
          </a:p>
        </p:txBody>
      </p:sp>
      <p:sp>
        <p:nvSpPr>
          <p:cNvPr id="24" name="TextBox 23"/>
          <p:cNvSpPr txBox="1"/>
          <p:nvPr/>
        </p:nvSpPr>
        <p:spPr>
          <a:xfrm>
            <a:off x="-1634089" y="4864709"/>
            <a:ext cx="1200912"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2.011=</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42.263</a:t>
            </a:r>
          </a:p>
        </p:txBody>
      </p:sp>
      <p:sp>
        <p:nvSpPr>
          <p:cNvPr id="25" name="Elipse 15"/>
          <p:cNvSpPr/>
          <p:nvPr/>
        </p:nvSpPr>
        <p:spPr>
          <a:xfrm>
            <a:off x="4659882" y="6844724"/>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30845181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95943"/>
            <a:ext cx="10019540" cy="7380514"/>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528779" y="-974632"/>
            <a:ext cx="8726118" cy="5468113"/>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158313" y="-2816227"/>
            <a:ext cx="9116697" cy="7030431"/>
          </a:xfrm>
          <a:prstGeom prst="rect">
            <a:avLst/>
          </a:prstGeom>
        </p:spPr>
      </p:pic>
      <p:sp>
        <p:nvSpPr>
          <p:cNvPr id="26" name="TextBox 25"/>
          <p:cNvSpPr txBox="1"/>
          <p:nvPr/>
        </p:nvSpPr>
        <p:spPr>
          <a:xfrm>
            <a:off x="-16629023" y="3654854"/>
            <a:ext cx="917756" cy="646331"/>
          </a:xfrm>
          <a:prstGeom prst="rect">
            <a:avLst/>
          </a:prstGeom>
          <a:noFill/>
          <a:ln>
            <a:noFill/>
          </a:ln>
        </p:spPr>
        <p:txBody>
          <a:bodyPr wrap="square" rtlCol="0">
            <a:spAutoFit/>
          </a:bodyPr>
          <a:lstStyle/>
          <a:p>
            <a:r>
              <a:rPr lang="es-ES" sz="1200" b="1" dirty="0">
                <a:solidFill>
                  <a:srgbClr val="E47171"/>
                </a:solidFill>
              </a:rPr>
              <a:t>2.012</a:t>
            </a:r>
            <a:br>
              <a:rPr lang="es-ES" sz="1200" b="1" dirty="0">
                <a:solidFill>
                  <a:srgbClr val="E47171"/>
                </a:solidFill>
              </a:rPr>
            </a:br>
            <a:r>
              <a:rPr lang="es-ES" sz="1200" b="1" dirty="0">
                <a:solidFill>
                  <a:srgbClr val="E47171"/>
                </a:solidFill>
              </a:rPr>
              <a:t>8,6%</a:t>
            </a:r>
            <a:br>
              <a:rPr lang="es-ES" sz="1200" b="1" dirty="0">
                <a:solidFill>
                  <a:srgbClr val="E47171"/>
                </a:solidFill>
              </a:rPr>
            </a:br>
            <a:r>
              <a:rPr lang="es-ES" sz="1200" b="1" dirty="0">
                <a:solidFill>
                  <a:srgbClr val="E47171"/>
                </a:solidFill>
              </a:rPr>
              <a:t>8.222GWh</a:t>
            </a:r>
          </a:p>
        </p:txBody>
      </p:sp>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2" name="TextBox 11"/>
          <p:cNvSpPr txBox="1"/>
          <p:nvPr/>
        </p:nvSpPr>
        <p:spPr>
          <a:xfrm>
            <a:off x="-15766241" y="3654854"/>
            <a:ext cx="1088607" cy="646331"/>
          </a:xfrm>
          <a:prstGeom prst="rect">
            <a:avLst/>
          </a:prstGeom>
          <a:noFill/>
          <a:ln>
            <a:noFill/>
          </a:ln>
        </p:spPr>
        <p:txBody>
          <a:bodyPr wrap="square" rtlCol="0">
            <a:spAutoFit/>
          </a:bodyPr>
          <a:lstStyle/>
          <a:p>
            <a:r>
              <a:rPr lang="es-ES" sz="1200" b="1" dirty="0">
                <a:solidFill>
                  <a:srgbClr val="7FC67F"/>
                </a:solidFill>
              </a:rPr>
              <a:t>2.012</a:t>
            </a:r>
            <a:br>
              <a:rPr lang="es-ES" sz="1200" b="1" dirty="0">
                <a:solidFill>
                  <a:srgbClr val="7FC67F"/>
                </a:solidFill>
              </a:rPr>
            </a:br>
            <a:r>
              <a:rPr lang="es-ES" sz="1200" b="1" dirty="0">
                <a:solidFill>
                  <a:srgbClr val="7FC67F"/>
                </a:solidFill>
              </a:rPr>
              <a:t>9,3%</a:t>
            </a:r>
            <a:br>
              <a:rPr lang="es-ES" sz="1200" b="1" dirty="0">
                <a:solidFill>
                  <a:srgbClr val="7FC67F"/>
                </a:solidFill>
              </a:rPr>
            </a:br>
            <a:r>
              <a:rPr lang="es-ES" sz="1200" b="1" dirty="0">
                <a:solidFill>
                  <a:srgbClr val="7FC67F"/>
                </a:solidFill>
              </a:rPr>
              <a:t>2.634.406.808</a:t>
            </a: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1" name="Elipse 15"/>
          <p:cNvSpPr/>
          <p:nvPr/>
        </p:nvSpPr>
        <p:spPr>
          <a:xfrm>
            <a:off x="4659882" y="6845215"/>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9" name="TextBox 18"/>
          <p:cNvSpPr txBox="1"/>
          <p:nvPr/>
        </p:nvSpPr>
        <p:spPr>
          <a:xfrm>
            <a:off x="3950205" y="5691752"/>
            <a:ext cx="1200913"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2.007=</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48.651</a:t>
            </a:r>
          </a:p>
        </p:txBody>
      </p:sp>
      <p:sp>
        <p:nvSpPr>
          <p:cNvPr id="20" name="Elipse 15"/>
          <p:cNvSpPr/>
          <p:nvPr/>
        </p:nvSpPr>
        <p:spPr>
          <a:xfrm>
            <a:off x="4789450" y="6942473"/>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1" name="Elipse 15"/>
          <p:cNvSpPr/>
          <p:nvPr/>
        </p:nvSpPr>
        <p:spPr>
          <a:xfrm>
            <a:off x="4788722" y="6942807"/>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2" name="TextBox 21"/>
          <p:cNvSpPr txBox="1"/>
          <p:nvPr/>
        </p:nvSpPr>
        <p:spPr>
          <a:xfrm>
            <a:off x="3950205" y="5997333"/>
            <a:ext cx="1200912"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2.008=</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20.838</a:t>
            </a:r>
          </a:p>
        </p:txBody>
      </p:sp>
      <p:sp>
        <p:nvSpPr>
          <p:cNvPr id="23" name="TextBox 22"/>
          <p:cNvSpPr txBox="1"/>
          <p:nvPr/>
        </p:nvSpPr>
        <p:spPr>
          <a:xfrm>
            <a:off x="-1634089" y="4523293"/>
            <a:ext cx="1200912"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2.009=</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119.915</a:t>
            </a:r>
          </a:p>
        </p:txBody>
      </p:sp>
      <p:sp>
        <p:nvSpPr>
          <p:cNvPr id="24" name="TextBox 23"/>
          <p:cNvSpPr txBox="1"/>
          <p:nvPr/>
        </p:nvSpPr>
        <p:spPr>
          <a:xfrm>
            <a:off x="-1634089" y="4864709"/>
            <a:ext cx="1200912"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2.011=</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42.263</a:t>
            </a:r>
          </a:p>
        </p:txBody>
      </p:sp>
      <p:sp>
        <p:nvSpPr>
          <p:cNvPr id="25" name="Elipse 15"/>
          <p:cNvSpPr/>
          <p:nvPr/>
        </p:nvSpPr>
        <p:spPr>
          <a:xfrm>
            <a:off x="4783231" y="6942473"/>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8406681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95943"/>
            <a:ext cx="10019540" cy="7380514"/>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528779" y="-974632"/>
            <a:ext cx="8726118" cy="5468113"/>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158313" y="-2816227"/>
            <a:ext cx="9116697" cy="7030431"/>
          </a:xfrm>
          <a:prstGeom prst="rect">
            <a:avLst/>
          </a:prstGeom>
        </p:spPr>
      </p:pic>
      <p:sp>
        <p:nvSpPr>
          <p:cNvPr id="26" name="TextBox 25"/>
          <p:cNvSpPr txBox="1"/>
          <p:nvPr/>
        </p:nvSpPr>
        <p:spPr>
          <a:xfrm>
            <a:off x="-16629023" y="3654854"/>
            <a:ext cx="917756" cy="646331"/>
          </a:xfrm>
          <a:prstGeom prst="rect">
            <a:avLst/>
          </a:prstGeom>
          <a:noFill/>
          <a:ln>
            <a:noFill/>
          </a:ln>
        </p:spPr>
        <p:txBody>
          <a:bodyPr wrap="square" rtlCol="0">
            <a:spAutoFit/>
          </a:bodyPr>
          <a:lstStyle/>
          <a:p>
            <a:r>
              <a:rPr lang="es-ES" sz="1200" b="1" dirty="0">
                <a:solidFill>
                  <a:srgbClr val="E47171"/>
                </a:solidFill>
              </a:rPr>
              <a:t>2.012</a:t>
            </a:r>
            <a:br>
              <a:rPr lang="es-ES" sz="1200" b="1" dirty="0">
                <a:solidFill>
                  <a:srgbClr val="E47171"/>
                </a:solidFill>
              </a:rPr>
            </a:br>
            <a:r>
              <a:rPr lang="es-ES" sz="1200" b="1" dirty="0">
                <a:solidFill>
                  <a:srgbClr val="E47171"/>
                </a:solidFill>
              </a:rPr>
              <a:t>8,6%</a:t>
            </a:r>
            <a:br>
              <a:rPr lang="es-ES" sz="1200" b="1" dirty="0">
                <a:solidFill>
                  <a:srgbClr val="E47171"/>
                </a:solidFill>
              </a:rPr>
            </a:br>
            <a:r>
              <a:rPr lang="es-ES" sz="1200" b="1" dirty="0">
                <a:solidFill>
                  <a:srgbClr val="E47171"/>
                </a:solidFill>
              </a:rPr>
              <a:t>8.222GWh</a:t>
            </a:r>
          </a:p>
        </p:txBody>
      </p:sp>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2" name="TextBox 11"/>
          <p:cNvSpPr txBox="1"/>
          <p:nvPr/>
        </p:nvSpPr>
        <p:spPr>
          <a:xfrm>
            <a:off x="-15766241" y="3654854"/>
            <a:ext cx="1088607" cy="646331"/>
          </a:xfrm>
          <a:prstGeom prst="rect">
            <a:avLst/>
          </a:prstGeom>
          <a:noFill/>
          <a:ln>
            <a:noFill/>
          </a:ln>
        </p:spPr>
        <p:txBody>
          <a:bodyPr wrap="square" rtlCol="0">
            <a:spAutoFit/>
          </a:bodyPr>
          <a:lstStyle/>
          <a:p>
            <a:r>
              <a:rPr lang="es-ES" sz="1200" b="1" dirty="0">
                <a:solidFill>
                  <a:srgbClr val="7FC67F"/>
                </a:solidFill>
              </a:rPr>
              <a:t>2.012</a:t>
            </a:r>
            <a:br>
              <a:rPr lang="es-ES" sz="1200" b="1" dirty="0">
                <a:solidFill>
                  <a:srgbClr val="7FC67F"/>
                </a:solidFill>
              </a:rPr>
            </a:br>
            <a:r>
              <a:rPr lang="es-ES" sz="1200" b="1" dirty="0">
                <a:solidFill>
                  <a:srgbClr val="7FC67F"/>
                </a:solidFill>
              </a:rPr>
              <a:t>9,3%</a:t>
            </a:r>
            <a:br>
              <a:rPr lang="es-ES" sz="1200" b="1" dirty="0">
                <a:solidFill>
                  <a:srgbClr val="7FC67F"/>
                </a:solidFill>
              </a:rPr>
            </a:br>
            <a:r>
              <a:rPr lang="es-ES" sz="1200" b="1" dirty="0">
                <a:solidFill>
                  <a:srgbClr val="7FC67F"/>
                </a:solidFill>
              </a:rPr>
              <a:t>2.634.406.808</a:t>
            </a: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1" name="Elipse 15"/>
          <p:cNvSpPr/>
          <p:nvPr/>
        </p:nvSpPr>
        <p:spPr>
          <a:xfrm>
            <a:off x="4659882" y="6845215"/>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9" name="TextBox 18"/>
          <p:cNvSpPr txBox="1"/>
          <p:nvPr/>
        </p:nvSpPr>
        <p:spPr>
          <a:xfrm>
            <a:off x="3950205" y="5525639"/>
            <a:ext cx="1200913"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2.007=</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48.651</a:t>
            </a:r>
          </a:p>
        </p:txBody>
      </p:sp>
      <p:sp>
        <p:nvSpPr>
          <p:cNvPr id="20" name="Elipse 15"/>
          <p:cNvSpPr/>
          <p:nvPr/>
        </p:nvSpPr>
        <p:spPr>
          <a:xfrm>
            <a:off x="4789450" y="6942473"/>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1" name="Elipse 15"/>
          <p:cNvSpPr/>
          <p:nvPr/>
        </p:nvSpPr>
        <p:spPr>
          <a:xfrm>
            <a:off x="4842062" y="6790122"/>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2" name="TextBox 21"/>
          <p:cNvSpPr txBox="1"/>
          <p:nvPr/>
        </p:nvSpPr>
        <p:spPr>
          <a:xfrm>
            <a:off x="3950205" y="5831220"/>
            <a:ext cx="1200912"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2.008=</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20.838</a:t>
            </a:r>
          </a:p>
        </p:txBody>
      </p:sp>
      <p:sp>
        <p:nvSpPr>
          <p:cNvPr id="23" name="TextBox 22"/>
          <p:cNvSpPr txBox="1"/>
          <p:nvPr/>
        </p:nvSpPr>
        <p:spPr>
          <a:xfrm>
            <a:off x="3950205" y="6162307"/>
            <a:ext cx="1200912"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2.009=</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119.915</a:t>
            </a:r>
          </a:p>
        </p:txBody>
      </p:sp>
      <p:sp>
        <p:nvSpPr>
          <p:cNvPr id="24" name="TextBox 23"/>
          <p:cNvSpPr txBox="1"/>
          <p:nvPr/>
        </p:nvSpPr>
        <p:spPr>
          <a:xfrm>
            <a:off x="-1634089" y="4864709"/>
            <a:ext cx="1200912"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2.011=</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42.263</a:t>
            </a:r>
          </a:p>
        </p:txBody>
      </p:sp>
      <p:sp>
        <p:nvSpPr>
          <p:cNvPr id="25" name="Elipse 15"/>
          <p:cNvSpPr/>
          <p:nvPr/>
        </p:nvSpPr>
        <p:spPr>
          <a:xfrm>
            <a:off x="4842062" y="6790122"/>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30042200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95943"/>
            <a:ext cx="10019540" cy="7380514"/>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528779" y="-974632"/>
            <a:ext cx="8726118" cy="5468113"/>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158313" y="-2816227"/>
            <a:ext cx="9116697" cy="7030431"/>
          </a:xfrm>
          <a:prstGeom prst="rect">
            <a:avLst/>
          </a:prstGeom>
        </p:spPr>
      </p:pic>
      <p:sp>
        <p:nvSpPr>
          <p:cNvPr id="26" name="TextBox 25"/>
          <p:cNvSpPr txBox="1"/>
          <p:nvPr/>
        </p:nvSpPr>
        <p:spPr>
          <a:xfrm>
            <a:off x="-16629023" y="3654854"/>
            <a:ext cx="917756" cy="646331"/>
          </a:xfrm>
          <a:prstGeom prst="rect">
            <a:avLst/>
          </a:prstGeom>
          <a:noFill/>
          <a:ln>
            <a:noFill/>
          </a:ln>
        </p:spPr>
        <p:txBody>
          <a:bodyPr wrap="square" rtlCol="0">
            <a:spAutoFit/>
          </a:bodyPr>
          <a:lstStyle/>
          <a:p>
            <a:r>
              <a:rPr lang="es-ES" sz="1200" b="1" dirty="0">
                <a:solidFill>
                  <a:srgbClr val="E47171"/>
                </a:solidFill>
              </a:rPr>
              <a:t>2.012</a:t>
            </a:r>
            <a:br>
              <a:rPr lang="es-ES" sz="1200" b="1" dirty="0">
                <a:solidFill>
                  <a:srgbClr val="E47171"/>
                </a:solidFill>
              </a:rPr>
            </a:br>
            <a:r>
              <a:rPr lang="es-ES" sz="1200" b="1" dirty="0">
                <a:solidFill>
                  <a:srgbClr val="E47171"/>
                </a:solidFill>
              </a:rPr>
              <a:t>8,6%</a:t>
            </a:r>
            <a:br>
              <a:rPr lang="es-ES" sz="1200" b="1" dirty="0">
                <a:solidFill>
                  <a:srgbClr val="E47171"/>
                </a:solidFill>
              </a:rPr>
            </a:br>
            <a:r>
              <a:rPr lang="es-ES" sz="1200" b="1" dirty="0">
                <a:solidFill>
                  <a:srgbClr val="E47171"/>
                </a:solidFill>
              </a:rPr>
              <a:t>8.222GWh</a:t>
            </a:r>
          </a:p>
        </p:txBody>
      </p:sp>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2" name="TextBox 11"/>
          <p:cNvSpPr txBox="1"/>
          <p:nvPr/>
        </p:nvSpPr>
        <p:spPr>
          <a:xfrm>
            <a:off x="-15766241" y="3654854"/>
            <a:ext cx="1088607" cy="646331"/>
          </a:xfrm>
          <a:prstGeom prst="rect">
            <a:avLst/>
          </a:prstGeom>
          <a:noFill/>
          <a:ln>
            <a:noFill/>
          </a:ln>
        </p:spPr>
        <p:txBody>
          <a:bodyPr wrap="square" rtlCol="0">
            <a:spAutoFit/>
          </a:bodyPr>
          <a:lstStyle/>
          <a:p>
            <a:r>
              <a:rPr lang="es-ES" sz="1200" b="1" dirty="0">
                <a:solidFill>
                  <a:srgbClr val="7FC67F"/>
                </a:solidFill>
              </a:rPr>
              <a:t>2.012</a:t>
            </a:r>
            <a:br>
              <a:rPr lang="es-ES" sz="1200" b="1" dirty="0">
                <a:solidFill>
                  <a:srgbClr val="7FC67F"/>
                </a:solidFill>
              </a:rPr>
            </a:br>
            <a:r>
              <a:rPr lang="es-ES" sz="1200" b="1" dirty="0">
                <a:solidFill>
                  <a:srgbClr val="7FC67F"/>
                </a:solidFill>
              </a:rPr>
              <a:t>9,3%</a:t>
            </a:r>
            <a:br>
              <a:rPr lang="es-ES" sz="1200" b="1" dirty="0">
                <a:solidFill>
                  <a:srgbClr val="7FC67F"/>
                </a:solidFill>
              </a:rPr>
            </a:br>
            <a:r>
              <a:rPr lang="es-ES" sz="1200" b="1" dirty="0">
                <a:solidFill>
                  <a:srgbClr val="7FC67F"/>
                </a:solidFill>
              </a:rPr>
              <a:t>2.634.406.808</a:t>
            </a: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1" name="Elipse 15"/>
          <p:cNvSpPr/>
          <p:nvPr/>
        </p:nvSpPr>
        <p:spPr>
          <a:xfrm>
            <a:off x="4659882" y="6845215"/>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9" name="TextBox 18"/>
          <p:cNvSpPr txBox="1"/>
          <p:nvPr/>
        </p:nvSpPr>
        <p:spPr>
          <a:xfrm>
            <a:off x="4059426" y="5261965"/>
            <a:ext cx="1200913"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2.007=</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48.651</a:t>
            </a:r>
          </a:p>
        </p:txBody>
      </p:sp>
      <p:sp>
        <p:nvSpPr>
          <p:cNvPr id="20" name="Elipse 15"/>
          <p:cNvSpPr/>
          <p:nvPr/>
        </p:nvSpPr>
        <p:spPr>
          <a:xfrm>
            <a:off x="4789450" y="6942473"/>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1" name="Elipse 15"/>
          <p:cNvSpPr/>
          <p:nvPr/>
        </p:nvSpPr>
        <p:spPr>
          <a:xfrm>
            <a:off x="4842062" y="6790122"/>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2" name="TextBox 21"/>
          <p:cNvSpPr txBox="1"/>
          <p:nvPr/>
        </p:nvSpPr>
        <p:spPr>
          <a:xfrm>
            <a:off x="4059426" y="5567546"/>
            <a:ext cx="1200912"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2.008=</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20.838</a:t>
            </a:r>
          </a:p>
        </p:txBody>
      </p:sp>
      <p:sp>
        <p:nvSpPr>
          <p:cNvPr id="23" name="TextBox 22"/>
          <p:cNvSpPr txBox="1"/>
          <p:nvPr/>
        </p:nvSpPr>
        <p:spPr>
          <a:xfrm>
            <a:off x="4059426" y="5898633"/>
            <a:ext cx="1200912"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2.009=</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119.915</a:t>
            </a:r>
          </a:p>
        </p:txBody>
      </p:sp>
      <p:sp>
        <p:nvSpPr>
          <p:cNvPr id="24" name="TextBox 23"/>
          <p:cNvSpPr txBox="1"/>
          <p:nvPr/>
        </p:nvSpPr>
        <p:spPr>
          <a:xfrm>
            <a:off x="4059426" y="6180904"/>
            <a:ext cx="1200912"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2.011=</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42.263</a:t>
            </a:r>
          </a:p>
        </p:txBody>
      </p:sp>
      <p:sp>
        <p:nvSpPr>
          <p:cNvPr id="25" name="Elipse 15"/>
          <p:cNvSpPr/>
          <p:nvPr/>
        </p:nvSpPr>
        <p:spPr>
          <a:xfrm>
            <a:off x="4948742" y="6891745"/>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8915938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557800" y="5090449"/>
            <a:ext cx="10019540" cy="7380514"/>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923781"/>
            <a:ext cx="10092916" cy="6324600"/>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158313" y="-2816227"/>
            <a:ext cx="9116697" cy="7030431"/>
          </a:xfrm>
          <a:prstGeom prst="rect">
            <a:avLst/>
          </a:prstGeom>
        </p:spPr>
      </p:pic>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9" name="TextBox 18"/>
          <p:cNvSpPr txBox="1"/>
          <p:nvPr/>
        </p:nvSpPr>
        <p:spPr>
          <a:xfrm>
            <a:off x="-2319991" y="3232480"/>
            <a:ext cx="136204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2.004=</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732GWh</a:t>
            </a:r>
          </a:p>
        </p:txBody>
      </p:sp>
      <p:sp>
        <p:nvSpPr>
          <p:cNvPr id="21" name="Elipse 15"/>
          <p:cNvSpPr/>
          <p:nvPr/>
        </p:nvSpPr>
        <p:spPr>
          <a:xfrm>
            <a:off x="-1470680" y="5824595"/>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7" name="Elipse 15"/>
          <p:cNvSpPr/>
          <p:nvPr/>
        </p:nvSpPr>
        <p:spPr>
          <a:xfrm>
            <a:off x="-1470680" y="5824595"/>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9" name="Elipse 15"/>
          <p:cNvSpPr/>
          <p:nvPr/>
        </p:nvSpPr>
        <p:spPr>
          <a:xfrm>
            <a:off x="-1470680" y="5824595"/>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0" name="Elipse 15"/>
          <p:cNvSpPr/>
          <p:nvPr/>
        </p:nvSpPr>
        <p:spPr>
          <a:xfrm>
            <a:off x="-1470680" y="5824595"/>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1" name="TextBox 30"/>
          <p:cNvSpPr txBox="1"/>
          <p:nvPr/>
        </p:nvSpPr>
        <p:spPr>
          <a:xfrm>
            <a:off x="-2319991" y="3755700"/>
            <a:ext cx="136204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2.005=</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417GWh</a:t>
            </a:r>
          </a:p>
        </p:txBody>
      </p:sp>
      <p:sp>
        <p:nvSpPr>
          <p:cNvPr id="32" name="TextBox 31"/>
          <p:cNvSpPr txBox="1"/>
          <p:nvPr/>
        </p:nvSpPr>
        <p:spPr>
          <a:xfrm>
            <a:off x="-2319991" y="4283737"/>
            <a:ext cx="136204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2.006=</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725GWh</a:t>
            </a:r>
          </a:p>
        </p:txBody>
      </p:sp>
      <p:sp>
        <p:nvSpPr>
          <p:cNvPr id="33" name="TextBox 32"/>
          <p:cNvSpPr txBox="1"/>
          <p:nvPr/>
        </p:nvSpPr>
        <p:spPr>
          <a:xfrm>
            <a:off x="-2319991" y="4802140"/>
            <a:ext cx="136204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2.008=</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187GWh</a:t>
            </a:r>
          </a:p>
        </p:txBody>
      </p:sp>
    </p:spTree>
    <p:extLst>
      <p:ext uri="{BB962C8B-B14F-4D97-AF65-F5344CB8AC3E}">
        <p14:creationId xmlns:p14="http://schemas.microsoft.com/office/powerpoint/2010/main" val="28266709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557800" y="5090449"/>
            <a:ext cx="10019540" cy="7380514"/>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923781"/>
            <a:ext cx="10092916" cy="6324600"/>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158313" y="-2816227"/>
            <a:ext cx="9116697" cy="7030431"/>
          </a:xfrm>
          <a:prstGeom prst="rect">
            <a:avLst/>
          </a:prstGeom>
        </p:spPr>
      </p:pic>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9" name="TextBox 18"/>
          <p:cNvSpPr txBox="1"/>
          <p:nvPr/>
        </p:nvSpPr>
        <p:spPr>
          <a:xfrm>
            <a:off x="6392209" y="5084976"/>
            <a:ext cx="136204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2.004=</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732GWh</a:t>
            </a:r>
          </a:p>
        </p:txBody>
      </p:sp>
      <p:sp>
        <p:nvSpPr>
          <p:cNvPr id="21" name="Elipse 15"/>
          <p:cNvSpPr/>
          <p:nvPr/>
        </p:nvSpPr>
        <p:spPr>
          <a:xfrm>
            <a:off x="6733520" y="6192895"/>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7" name="Elipse 15"/>
          <p:cNvSpPr/>
          <p:nvPr/>
        </p:nvSpPr>
        <p:spPr>
          <a:xfrm>
            <a:off x="6733520" y="6192895"/>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9" name="Elipse 15"/>
          <p:cNvSpPr/>
          <p:nvPr/>
        </p:nvSpPr>
        <p:spPr>
          <a:xfrm>
            <a:off x="6733520" y="6192895"/>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0" name="Elipse 15"/>
          <p:cNvSpPr/>
          <p:nvPr/>
        </p:nvSpPr>
        <p:spPr>
          <a:xfrm>
            <a:off x="6733520" y="6192895"/>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1" name="TextBox 30"/>
          <p:cNvSpPr txBox="1"/>
          <p:nvPr/>
        </p:nvSpPr>
        <p:spPr>
          <a:xfrm>
            <a:off x="-2319991" y="3755700"/>
            <a:ext cx="136204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2.005=</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417GWh</a:t>
            </a:r>
          </a:p>
        </p:txBody>
      </p:sp>
      <p:sp>
        <p:nvSpPr>
          <p:cNvPr id="32" name="TextBox 31"/>
          <p:cNvSpPr txBox="1"/>
          <p:nvPr/>
        </p:nvSpPr>
        <p:spPr>
          <a:xfrm>
            <a:off x="-2319991" y="4283737"/>
            <a:ext cx="136204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2.006=</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725GWh</a:t>
            </a:r>
          </a:p>
        </p:txBody>
      </p:sp>
      <p:sp>
        <p:nvSpPr>
          <p:cNvPr id="33" name="TextBox 32"/>
          <p:cNvSpPr txBox="1"/>
          <p:nvPr/>
        </p:nvSpPr>
        <p:spPr>
          <a:xfrm>
            <a:off x="-2319991" y="4802140"/>
            <a:ext cx="136204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2.008=</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187GWh</a:t>
            </a:r>
          </a:p>
        </p:txBody>
      </p:sp>
    </p:spTree>
    <p:extLst>
      <p:ext uri="{BB962C8B-B14F-4D97-AF65-F5344CB8AC3E}">
        <p14:creationId xmlns:p14="http://schemas.microsoft.com/office/powerpoint/2010/main" val="11557102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557800" y="5090449"/>
            <a:ext cx="10019540" cy="7380514"/>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923781"/>
            <a:ext cx="10092916" cy="6324600"/>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158313" y="-2816227"/>
            <a:ext cx="9116697" cy="7030431"/>
          </a:xfrm>
          <a:prstGeom prst="rect">
            <a:avLst/>
          </a:prstGeom>
        </p:spPr>
      </p:pic>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9" name="TextBox 18"/>
          <p:cNvSpPr txBox="1"/>
          <p:nvPr/>
        </p:nvSpPr>
        <p:spPr>
          <a:xfrm>
            <a:off x="6392209" y="5084976"/>
            <a:ext cx="136204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2.004=</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732GWh</a:t>
            </a:r>
          </a:p>
        </p:txBody>
      </p:sp>
      <p:sp>
        <p:nvSpPr>
          <p:cNvPr id="21" name="Elipse 15"/>
          <p:cNvSpPr/>
          <p:nvPr/>
        </p:nvSpPr>
        <p:spPr>
          <a:xfrm>
            <a:off x="6733520" y="6192895"/>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7" name="Elipse 15"/>
          <p:cNvSpPr/>
          <p:nvPr/>
        </p:nvSpPr>
        <p:spPr>
          <a:xfrm>
            <a:off x="6762392" y="6521493"/>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9" name="Elipse 15"/>
          <p:cNvSpPr/>
          <p:nvPr/>
        </p:nvSpPr>
        <p:spPr>
          <a:xfrm>
            <a:off x="6764476" y="6516745"/>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0" name="Elipse 15"/>
          <p:cNvSpPr/>
          <p:nvPr/>
        </p:nvSpPr>
        <p:spPr>
          <a:xfrm>
            <a:off x="6764476" y="6516745"/>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1" name="TextBox 30"/>
          <p:cNvSpPr txBox="1"/>
          <p:nvPr/>
        </p:nvSpPr>
        <p:spPr>
          <a:xfrm>
            <a:off x="6392209" y="5408102"/>
            <a:ext cx="136204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2.005=</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417GWh</a:t>
            </a:r>
          </a:p>
        </p:txBody>
      </p:sp>
      <p:sp>
        <p:nvSpPr>
          <p:cNvPr id="32" name="TextBox 31"/>
          <p:cNvSpPr txBox="1"/>
          <p:nvPr/>
        </p:nvSpPr>
        <p:spPr>
          <a:xfrm>
            <a:off x="-2319991" y="4283737"/>
            <a:ext cx="136204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2.006=</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725GWh</a:t>
            </a:r>
          </a:p>
        </p:txBody>
      </p:sp>
      <p:sp>
        <p:nvSpPr>
          <p:cNvPr id="33" name="TextBox 32"/>
          <p:cNvSpPr txBox="1"/>
          <p:nvPr/>
        </p:nvSpPr>
        <p:spPr>
          <a:xfrm>
            <a:off x="-2319991" y="4802140"/>
            <a:ext cx="136204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2.008=</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187GWh</a:t>
            </a:r>
          </a:p>
        </p:txBody>
      </p:sp>
    </p:spTree>
    <p:extLst>
      <p:ext uri="{BB962C8B-B14F-4D97-AF65-F5344CB8AC3E}">
        <p14:creationId xmlns:p14="http://schemas.microsoft.com/office/powerpoint/2010/main" val="29805062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557800" y="5090449"/>
            <a:ext cx="10019540" cy="7380514"/>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923781"/>
            <a:ext cx="10092916" cy="6324600"/>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158313" y="-2816227"/>
            <a:ext cx="9116697" cy="7030431"/>
          </a:xfrm>
          <a:prstGeom prst="rect">
            <a:avLst/>
          </a:prstGeom>
        </p:spPr>
      </p:pic>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9" name="TextBox 18"/>
          <p:cNvSpPr txBox="1"/>
          <p:nvPr/>
        </p:nvSpPr>
        <p:spPr>
          <a:xfrm>
            <a:off x="6392209" y="5084976"/>
            <a:ext cx="136204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2.004=</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732GWh</a:t>
            </a:r>
          </a:p>
        </p:txBody>
      </p:sp>
      <p:sp>
        <p:nvSpPr>
          <p:cNvPr id="21" name="Elipse 15"/>
          <p:cNvSpPr/>
          <p:nvPr/>
        </p:nvSpPr>
        <p:spPr>
          <a:xfrm>
            <a:off x="6733520" y="6192895"/>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7" name="Elipse 15"/>
          <p:cNvSpPr/>
          <p:nvPr/>
        </p:nvSpPr>
        <p:spPr>
          <a:xfrm>
            <a:off x="6762392" y="6521493"/>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9" name="Elipse 15"/>
          <p:cNvSpPr/>
          <p:nvPr/>
        </p:nvSpPr>
        <p:spPr>
          <a:xfrm>
            <a:off x="6815732" y="6216867"/>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0" name="Elipse 15"/>
          <p:cNvSpPr/>
          <p:nvPr/>
        </p:nvSpPr>
        <p:spPr>
          <a:xfrm>
            <a:off x="6815732" y="6216867"/>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1" name="TextBox 30"/>
          <p:cNvSpPr txBox="1"/>
          <p:nvPr/>
        </p:nvSpPr>
        <p:spPr>
          <a:xfrm>
            <a:off x="6392209" y="5408102"/>
            <a:ext cx="136204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2.005=</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417GWh</a:t>
            </a:r>
          </a:p>
        </p:txBody>
      </p:sp>
      <p:sp>
        <p:nvSpPr>
          <p:cNvPr id="32" name="TextBox 31"/>
          <p:cNvSpPr txBox="1"/>
          <p:nvPr/>
        </p:nvSpPr>
        <p:spPr>
          <a:xfrm>
            <a:off x="6392209" y="5732676"/>
            <a:ext cx="136204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2.006=</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725GWh</a:t>
            </a:r>
          </a:p>
        </p:txBody>
      </p:sp>
      <p:sp>
        <p:nvSpPr>
          <p:cNvPr id="33" name="TextBox 32"/>
          <p:cNvSpPr txBox="1"/>
          <p:nvPr/>
        </p:nvSpPr>
        <p:spPr>
          <a:xfrm>
            <a:off x="-2319991" y="4802140"/>
            <a:ext cx="136204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2.008=</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187GWh</a:t>
            </a:r>
          </a:p>
        </p:txBody>
      </p:sp>
    </p:spTree>
    <p:extLst>
      <p:ext uri="{BB962C8B-B14F-4D97-AF65-F5344CB8AC3E}">
        <p14:creationId xmlns:p14="http://schemas.microsoft.com/office/powerpoint/2010/main" val="42145969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557800" y="5090449"/>
            <a:ext cx="10019540" cy="7380514"/>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923781"/>
            <a:ext cx="10092916" cy="6324600"/>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158313" y="-2816227"/>
            <a:ext cx="9116697" cy="7030431"/>
          </a:xfrm>
          <a:prstGeom prst="rect">
            <a:avLst/>
          </a:prstGeom>
        </p:spPr>
      </p:pic>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9" name="TextBox 18"/>
          <p:cNvSpPr txBox="1"/>
          <p:nvPr/>
        </p:nvSpPr>
        <p:spPr>
          <a:xfrm>
            <a:off x="6294728" y="4835955"/>
            <a:ext cx="136204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2.004=</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732GWh</a:t>
            </a:r>
          </a:p>
        </p:txBody>
      </p:sp>
      <p:sp>
        <p:nvSpPr>
          <p:cNvPr id="21" name="Elipse 15"/>
          <p:cNvSpPr/>
          <p:nvPr/>
        </p:nvSpPr>
        <p:spPr>
          <a:xfrm>
            <a:off x="6733520" y="6192895"/>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7" name="Elipse 15"/>
          <p:cNvSpPr/>
          <p:nvPr/>
        </p:nvSpPr>
        <p:spPr>
          <a:xfrm>
            <a:off x="6762392" y="6521493"/>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9" name="Elipse 15"/>
          <p:cNvSpPr/>
          <p:nvPr/>
        </p:nvSpPr>
        <p:spPr>
          <a:xfrm>
            <a:off x="6815732" y="6216867"/>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0" name="Elipse 15"/>
          <p:cNvSpPr/>
          <p:nvPr/>
        </p:nvSpPr>
        <p:spPr>
          <a:xfrm>
            <a:off x="6869072" y="6622949"/>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1" name="TextBox 30"/>
          <p:cNvSpPr txBox="1"/>
          <p:nvPr/>
        </p:nvSpPr>
        <p:spPr>
          <a:xfrm>
            <a:off x="6294728" y="5159081"/>
            <a:ext cx="136204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2.005=</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417GWh</a:t>
            </a:r>
          </a:p>
        </p:txBody>
      </p:sp>
      <p:sp>
        <p:nvSpPr>
          <p:cNvPr id="32" name="TextBox 31"/>
          <p:cNvSpPr txBox="1"/>
          <p:nvPr/>
        </p:nvSpPr>
        <p:spPr>
          <a:xfrm>
            <a:off x="6294728" y="5483655"/>
            <a:ext cx="136204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2.006=</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725GWh</a:t>
            </a:r>
          </a:p>
        </p:txBody>
      </p:sp>
      <p:sp>
        <p:nvSpPr>
          <p:cNvPr id="33" name="TextBox 32"/>
          <p:cNvSpPr txBox="1"/>
          <p:nvPr/>
        </p:nvSpPr>
        <p:spPr>
          <a:xfrm>
            <a:off x="6294728" y="5808229"/>
            <a:ext cx="136204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2.008=</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187GWh</a:t>
            </a:r>
          </a:p>
        </p:txBody>
      </p:sp>
    </p:spTree>
    <p:extLst>
      <p:ext uri="{BB962C8B-B14F-4D97-AF65-F5344CB8AC3E}">
        <p14:creationId xmlns:p14="http://schemas.microsoft.com/office/powerpoint/2010/main" val="27970621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557800" y="5090449"/>
            <a:ext cx="10019540" cy="7380514"/>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196497" y="-5393923"/>
            <a:ext cx="10092916" cy="6324600"/>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289470"/>
            <a:ext cx="9979520" cy="7347009"/>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711013" y="-5957381"/>
            <a:ext cx="9116697" cy="7030431"/>
          </a:xfrm>
          <a:prstGeom prst="rect">
            <a:avLst/>
          </a:prstGeom>
        </p:spPr>
      </p:pic>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9" name="Oval 38"/>
          <p:cNvSpPr/>
          <p:nvPr/>
        </p:nvSpPr>
        <p:spPr>
          <a:xfrm>
            <a:off x="-2876550" y="2654705"/>
            <a:ext cx="1518557" cy="1457308"/>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p:cNvSpPr/>
          <p:nvPr/>
        </p:nvSpPr>
        <p:spPr>
          <a:xfrm>
            <a:off x="-1315528" y="4574905"/>
            <a:ext cx="636532" cy="625862"/>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p:cNvSpPr txBox="1"/>
          <p:nvPr/>
        </p:nvSpPr>
        <p:spPr>
          <a:xfrm>
            <a:off x="-1876847" y="2131485"/>
            <a:ext cx="1842331" cy="523220"/>
          </a:xfrm>
          <a:prstGeom prst="rect">
            <a:avLst/>
          </a:prstGeom>
          <a:solidFill>
            <a:schemeClr val="bg1"/>
          </a:solidFill>
          <a:ln>
            <a:solidFill>
              <a:schemeClr val="tx2">
                <a:lumMod val="20000"/>
                <a:lumOff val="80000"/>
              </a:schemeClr>
            </a:solidFill>
          </a:ln>
        </p:spPr>
        <p:txBody>
          <a:bodyPr wrap="square" rtlCol="0">
            <a:spAutoFit/>
          </a:bodyPr>
          <a:lstStyle/>
          <a:p>
            <a:r>
              <a:rPr lang="es-ES" sz="1400" dirty="0">
                <a:solidFill>
                  <a:schemeClr val="tx1">
                    <a:lumMod val="50000"/>
                    <a:lumOff val="50000"/>
                  </a:schemeClr>
                </a:solidFill>
              </a:rPr>
              <a:t>ASUNCI</a:t>
            </a:r>
            <a:r>
              <a:rPr lang="es-PY" sz="1400" dirty="0">
                <a:solidFill>
                  <a:schemeClr val="tx1">
                    <a:lumMod val="50000"/>
                    <a:lumOff val="50000"/>
                  </a:schemeClr>
                </a:solidFill>
              </a:rPr>
              <a:t>ÓN</a:t>
            </a:r>
            <a:r>
              <a:rPr lang="es-ES" sz="1400" b="1" dirty="0">
                <a:solidFill>
                  <a:srgbClr val="C8C949"/>
                </a:solidFill>
              </a:rPr>
              <a:t> </a:t>
            </a:r>
          </a:p>
          <a:p>
            <a:r>
              <a:rPr lang="es-ES" sz="1400" b="1" dirty="0">
                <a:solidFill>
                  <a:srgbClr val="C72C2C"/>
                </a:solidFill>
              </a:rPr>
              <a:t>898GWh</a:t>
            </a:r>
          </a:p>
        </p:txBody>
      </p:sp>
      <p:sp>
        <p:nvSpPr>
          <p:cNvPr id="42" name="TextBox 41"/>
          <p:cNvSpPr txBox="1"/>
          <p:nvPr/>
        </p:nvSpPr>
        <p:spPr>
          <a:xfrm>
            <a:off x="-1876847" y="2657315"/>
            <a:ext cx="1842332" cy="523220"/>
          </a:xfrm>
          <a:prstGeom prst="rect">
            <a:avLst/>
          </a:prstGeom>
          <a:solidFill>
            <a:schemeClr val="bg1"/>
          </a:solidFill>
          <a:ln>
            <a:solidFill>
              <a:schemeClr val="tx2">
                <a:lumMod val="20000"/>
                <a:lumOff val="80000"/>
              </a:schemeClr>
            </a:solidFill>
          </a:ln>
        </p:spPr>
        <p:txBody>
          <a:bodyPr wrap="square" rtlCol="0">
            <a:spAutoFit/>
          </a:bodyPr>
          <a:lstStyle/>
          <a:p>
            <a:r>
              <a:rPr lang="es-ES" sz="1400" dirty="0">
                <a:solidFill>
                  <a:schemeClr val="tx1">
                    <a:lumMod val="50000"/>
                    <a:lumOff val="50000"/>
                  </a:schemeClr>
                </a:solidFill>
              </a:rPr>
              <a:t>CIUDAD DEL ESTE</a:t>
            </a:r>
            <a:r>
              <a:rPr lang="es-ES" sz="1400" b="1" dirty="0">
                <a:solidFill>
                  <a:srgbClr val="C8C949"/>
                </a:solidFill>
              </a:rPr>
              <a:t> </a:t>
            </a:r>
            <a:r>
              <a:rPr lang="es-ES" sz="1400" b="1" dirty="0">
                <a:solidFill>
                  <a:srgbClr val="C72C2C"/>
                </a:solidFill>
              </a:rPr>
              <a:t>250GWh</a:t>
            </a:r>
          </a:p>
        </p:txBody>
      </p:sp>
    </p:spTree>
    <p:extLst>
      <p:ext uri="{BB962C8B-B14F-4D97-AF65-F5344CB8AC3E}">
        <p14:creationId xmlns:p14="http://schemas.microsoft.com/office/powerpoint/2010/main" val="569417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2502626" y="1597915"/>
            <a:ext cx="5053148" cy="769441"/>
          </a:xfrm>
          <a:prstGeom prst="rect">
            <a:avLst/>
          </a:prstGeom>
          <a:noFill/>
        </p:spPr>
        <p:txBody>
          <a:bodyPr wrap="square" rtlCol="0">
            <a:spAutoFit/>
          </a:bodyPr>
          <a:lstStyle/>
          <a:p>
            <a:pPr marL="0" marR="0" lvl="0" indent="0" algn="ctr" defTabSz="754380" rtl="0" eaLnBrk="1" fontAlgn="auto" latinLnBrk="0" hangingPunct="1">
              <a:lnSpc>
                <a:spcPct val="100000"/>
              </a:lnSpc>
              <a:spcBef>
                <a:spcPts val="0"/>
              </a:spcBef>
              <a:spcAft>
                <a:spcPts val="0"/>
              </a:spcAft>
              <a:buClrTx/>
              <a:buSzTx/>
              <a:buFontTx/>
              <a:buNone/>
              <a:tabLst/>
              <a:defRPr/>
            </a:pPr>
            <a:r>
              <a:rPr kumimoji="0" lang="en-US" sz="4400" i="0" u="none" strike="noStrike" kern="1200" cap="none" spc="0" normalizeH="0" baseline="0" noProof="0" dirty="0">
                <a:ln>
                  <a:noFill/>
                </a:ln>
                <a:solidFill>
                  <a:srgbClr val="318CCA"/>
                </a:solidFill>
                <a:effectLst/>
                <a:uLnTx/>
                <a:uFillTx/>
                <a:latin typeface="Open Sans"/>
                <a:ea typeface="Arvo" panose="02000000000000000000" pitchFamily="2" charset="0"/>
              </a:rPr>
              <a:t>Aberdeen</a:t>
            </a:r>
            <a:r>
              <a:rPr kumimoji="0" lang="en-US" sz="4400" i="0" u="none" strike="noStrike" kern="1200" cap="none" spc="0" normalizeH="0" baseline="0" noProof="0" dirty="0">
                <a:ln>
                  <a:noFill/>
                </a:ln>
                <a:solidFill>
                  <a:prstClr val="black"/>
                </a:solidFill>
                <a:effectLst/>
                <a:uLnTx/>
                <a:uFillTx/>
                <a:latin typeface="Open Sans"/>
                <a:ea typeface="Arvo" panose="02000000000000000000" pitchFamily="2" charset="0"/>
              </a:rPr>
              <a:t> </a:t>
            </a:r>
            <a:r>
              <a:rPr kumimoji="0" lang="en-US" sz="4400" i="0" u="none" strike="noStrike" kern="1200" cap="none" spc="0" normalizeH="0" baseline="0" noProof="0" dirty="0">
                <a:ln>
                  <a:noFill/>
                </a:ln>
                <a:solidFill>
                  <a:srgbClr val="318CCA"/>
                </a:solidFill>
                <a:effectLst/>
                <a:uLnTx/>
                <a:uFillTx/>
                <a:latin typeface="Open Sans"/>
                <a:ea typeface="Arvo" panose="02000000000000000000" pitchFamily="2" charset="0"/>
              </a:rPr>
              <a:t>Group</a:t>
            </a:r>
          </a:p>
        </p:txBody>
      </p:sp>
      <p:sp>
        <p:nvSpPr>
          <p:cNvPr id="21" name="Shape 1254"/>
          <p:cNvSpPr/>
          <p:nvPr/>
        </p:nvSpPr>
        <p:spPr>
          <a:xfrm rot="1184224">
            <a:off x="4121010" y="3798124"/>
            <a:ext cx="994044" cy="1958602"/>
          </a:xfrm>
          <a:custGeom>
            <a:avLst/>
            <a:gdLst/>
            <a:ahLst/>
            <a:cxnLst>
              <a:cxn ang="0">
                <a:pos x="wd2" y="hd2"/>
              </a:cxn>
              <a:cxn ang="5400000">
                <a:pos x="wd2" y="hd2"/>
              </a:cxn>
              <a:cxn ang="10800000">
                <a:pos x="wd2" y="hd2"/>
              </a:cxn>
              <a:cxn ang="16200000">
                <a:pos x="wd2" y="hd2"/>
              </a:cxn>
            </a:cxnLst>
            <a:rect l="0" t="0" r="r" b="b"/>
            <a:pathLst>
              <a:path w="21600" h="21600" extrusionOk="0">
                <a:moveTo>
                  <a:pt x="18778" y="5235"/>
                </a:moveTo>
                <a:cubicBezTo>
                  <a:pt x="18778" y="2810"/>
                  <a:pt x="18778" y="2810"/>
                  <a:pt x="18778" y="2810"/>
                </a:cubicBezTo>
                <a:cubicBezTo>
                  <a:pt x="21600" y="2810"/>
                  <a:pt x="21600" y="2810"/>
                  <a:pt x="21600" y="2810"/>
                </a:cubicBezTo>
                <a:cubicBezTo>
                  <a:pt x="21600" y="0"/>
                  <a:pt x="21600" y="0"/>
                  <a:pt x="21600" y="0"/>
                </a:cubicBezTo>
                <a:cubicBezTo>
                  <a:pt x="0" y="0"/>
                  <a:pt x="0" y="0"/>
                  <a:pt x="0" y="0"/>
                </a:cubicBezTo>
                <a:cubicBezTo>
                  <a:pt x="0" y="2810"/>
                  <a:pt x="0" y="2810"/>
                  <a:pt x="0" y="2810"/>
                </a:cubicBezTo>
                <a:cubicBezTo>
                  <a:pt x="2931" y="2810"/>
                  <a:pt x="2931" y="2810"/>
                  <a:pt x="2931" y="2810"/>
                </a:cubicBezTo>
                <a:cubicBezTo>
                  <a:pt x="2931" y="17743"/>
                  <a:pt x="2931" y="17743"/>
                  <a:pt x="2931" y="17743"/>
                </a:cubicBezTo>
                <a:cubicBezTo>
                  <a:pt x="2931" y="18735"/>
                  <a:pt x="4450" y="21600"/>
                  <a:pt x="11288" y="21600"/>
                </a:cubicBezTo>
                <a:cubicBezTo>
                  <a:pt x="13568" y="21600"/>
                  <a:pt x="15413" y="21269"/>
                  <a:pt x="16716" y="20553"/>
                </a:cubicBezTo>
                <a:cubicBezTo>
                  <a:pt x="18018" y="19892"/>
                  <a:pt x="18778" y="18900"/>
                  <a:pt x="18778" y="17743"/>
                </a:cubicBezTo>
                <a:cubicBezTo>
                  <a:pt x="18778" y="7880"/>
                  <a:pt x="18778" y="7880"/>
                  <a:pt x="18778" y="7880"/>
                </a:cubicBezTo>
                <a:cubicBezTo>
                  <a:pt x="18778" y="7880"/>
                  <a:pt x="18778" y="7880"/>
                  <a:pt x="18778" y="7880"/>
                </a:cubicBezTo>
                <a:cubicBezTo>
                  <a:pt x="18778" y="5235"/>
                  <a:pt x="18778" y="5235"/>
                  <a:pt x="18778" y="5235"/>
                </a:cubicBezTo>
                <a:close/>
                <a:moveTo>
                  <a:pt x="16064" y="17743"/>
                </a:moveTo>
                <a:cubicBezTo>
                  <a:pt x="16064" y="18514"/>
                  <a:pt x="15630" y="19176"/>
                  <a:pt x="14762" y="19616"/>
                </a:cubicBezTo>
                <a:cubicBezTo>
                  <a:pt x="14002" y="20002"/>
                  <a:pt x="12808" y="20222"/>
                  <a:pt x="11288" y="20222"/>
                </a:cubicBezTo>
                <a:cubicBezTo>
                  <a:pt x="5753" y="20222"/>
                  <a:pt x="5644" y="17743"/>
                  <a:pt x="5644" y="17743"/>
                </a:cubicBezTo>
                <a:cubicBezTo>
                  <a:pt x="5644" y="2810"/>
                  <a:pt x="5644" y="2810"/>
                  <a:pt x="5644" y="2810"/>
                </a:cubicBezTo>
                <a:cubicBezTo>
                  <a:pt x="16064" y="2810"/>
                  <a:pt x="16064" y="2810"/>
                  <a:pt x="16064" y="2810"/>
                </a:cubicBezTo>
                <a:lnTo>
                  <a:pt x="16064" y="17743"/>
                </a:lnTo>
                <a:close/>
              </a:path>
            </a:pathLst>
          </a:custGeom>
          <a:solidFill>
            <a:schemeClr val="accent2"/>
          </a:solidFill>
          <a:ln w="12700">
            <a:miter lim="400000"/>
          </a:ln>
        </p:spPr>
        <p:txBody>
          <a:bodyPr lIns="0" tIns="0" rIns="0" bIns="0"/>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23" name="Shape 1255"/>
          <p:cNvSpPr/>
          <p:nvPr/>
        </p:nvSpPr>
        <p:spPr>
          <a:xfrm rot="1184224">
            <a:off x="4336961" y="4939501"/>
            <a:ext cx="273784" cy="548640"/>
          </a:xfrm>
          <a:custGeom>
            <a:avLst/>
            <a:gdLst/>
            <a:ahLst/>
            <a:cxnLst>
              <a:cxn ang="0">
                <a:pos x="wd2" y="hd2"/>
              </a:cxn>
              <a:cxn ang="5400000">
                <a:pos x="wd2" y="hd2"/>
              </a:cxn>
              <a:cxn ang="10800000">
                <a:pos x="wd2" y="hd2"/>
              </a:cxn>
              <a:cxn ang="16200000">
                <a:pos x="wd2" y="hd2"/>
              </a:cxn>
            </a:cxnLst>
            <a:rect l="0" t="0" r="r" b="b"/>
            <a:pathLst>
              <a:path w="21273" h="21600" extrusionOk="0">
                <a:moveTo>
                  <a:pt x="0" y="0"/>
                </a:moveTo>
                <a:lnTo>
                  <a:pt x="21273" y="0"/>
                </a:lnTo>
                <a:lnTo>
                  <a:pt x="21273" y="11408"/>
                </a:lnTo>
                <a:lnTo>
                  <a:pt x="21214" y="11408"/>
                </a:lnTo>
                <a:lnTo>
                  <a:pt x="21214" y="11568"/>
                </a:lnTo>
                <a:cubicBezTo>
                  <a:pt x="21214" y="15137"/>
                  <a:pt x="21214" y="18745"/>
                  <a:pt x="21214" y="18901"/>
                </a:cubicBezTo>
                <a:cubicBezTo>
                  <a:pt x="21214" y="19212"/>
                  <a:pt x="21600" y="21600"/>
                  <a:pt x="11571" y="21600"/>
                </a:cubicBezTo>
                <a:cubicBezTo>
                  <a:pt x="1543" y="21600"/>
                  <a:pt x="0" y="19420"/>
                  <a:pt x="0" y="18901"/>
                </a:cubicBezTo>
                <a:cubicBezTo>
                  <a:pt x="0" y="18693"/>
                  <a:pt x="0" y="15085"/>
                  <a:pt x="0" y="11529"/>
                </a:cubicBezTo>
                <a:lnTo>
                  <a:pt x="0" y="11408"/>
                </a:lnTo>
                <a:lnTo>
                  <a:pt x="0" y="8926"/>
                </a:lnTo>
                <a:cubicBezTo>
                  <a:pt x="0" y="6440"/>
                  <a:pt x="0" y="4469"/>
                  <a:pt x="0" y="4469"/>
                </a:cubicBezTo>
                <a:lnTo>
                  <a:pt x="0" y="0"/>
                </a:lnTo>
                <a:close/>
              </a:path>
            </a:pathLst>
          </a:custGeom>
          <a:solidFill>
            <a:srgbClr val="209078"/>
          </a:solidFill>
          <a:ln w="12700">
            <a:miter lim="400000"/>
          </a:ln>
        </p:spPr>
        <p:txBody>
          <a:bodyPr lIns="0" tIns="0" rIns="0" bIns="0"/>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24" name="Shape 1256"/>
          <p:cNvSpPr/>
          <p:nvPr/>
        </p:nvSpPr>
        <p:spPr>
          <a:xfrm rot="1184224">
            <a:off x="1429282" y="3756131"/>
            <a:ext cx="996150" cy="1958602"/>
          </a:xfrm>
          <a:custGeom>
            <a:avLst/>
            <a:gdLst/>
            <a:ahLst/>
            <a:cxnLst>
              <a:cxn ang="0">
                <a:pos x="wd2" y="hd2"/>
              </a:cxn>
              <a:cxn ang="5400000">
                <a:pos x="wd2" y="hd2"/>
              </a:cxn>
              <a:cxn ang="10800000">
                <a:pos x="wd2" y="hd2"/>
              </a:cxn>
              <a:cxn ang="16200000">
                <a:pos x="wd2" y="hd2"/>
              </a:cxn>
            </a:cxnLst>
            <a:rect l="0" t="0" r="r" b="b"/>
            <a:pathLst>
              <a:path w="21600" h="21600" extrusionOk="0">
                <a:moveTo>
                  <a:pt x="18778" y="5235"/>
                </a:moveTo>
                <a:cubicBezTo>
                  <a:pt x="18778" y="2810"/>
                  <a:pt x="18778" y="2810"/>
                  <a:pt x="18778" y="2810"/>
                </a:cubicBezTo>
                <a:cubicBezTo>
                  <a:pt x="21600" y="2810"/>
                  <a:pt x="21600" y="2810"/>
                  <a:pt x="21600" y="2810"/>
                </a:cubicBezTo>
                <a:cubicBezTo>
                  <a:pt x="21600" y="0"/>
                  <a:pt x="21600" y="0"/>
                  <a:pt x="21600" y="0"/>
                </a:cubicBezTo>
                <a:cubicBezTo>
                  <a:pt x="0" y="0"/>
                  <a:pt x="0" y="0"/>
                  <a:pt x="0" y="0"/>
                </a:cubicBezTo>
                <a:cubicBezTo>
                  <a:pt x="0" y="2810"/>
                  <a:pt x="0" y="2810"/>
                  <a:pt x="0" y="2810"/>
                </a:cubicBezTo>
                <a:cubicBezTo>
                  <a:pt x="2931" y="2810"/>
                  <a:pt x="2931" y="2810"/>
                  <a:pt x="2931" y="2810"/>
                </a:cubicBezTo>
                <a:cubicBezTo>
                  <a:pt x="2931" y="17743"/>
                  <a:pt x="2931" y="17743"/>
                  <a:pt x="2931" y="17743"/>
                </a:cubicBezTo>
                <a:cubicBezTo>
                  <a:pt x="2931" y="18735"/>
                  <a:pt x="4450" y="21600"/>
                  <a:pt x="11288" y="21600"/>
                </a:cubicBezTo>
                <a:cubicBezTo>
                  <a:pt x="13568" y="21600"/>
                  <a:pt x="15413" y="21269"/>
                  <a:pt x="16716" y="20553"/>
                </a:cubicBezTo>
                <a:cubicBezTo>
                  <a:pt x="18018" y="19892"/>
                  <a:pt x="18778" y="18900"/>
                  <a:pt x="18778" y="17743"/>
                </a:cubicBezTo>
                <a:cubicBezTo>
                  <a:pt x="18778" y="7880"/>
                  <a:pt x="18778" y="7880"/>
                  <a:pt x="18778" y="7880"/>
                </a:cubicBezTo>
                <a:cubicBezTo>
                  <a:pt x="18778" y="7880"/>
                  <a:pt x="18778" y="7880"/>
                  <a:pt x="18778" y="7880"/>
                </a:cubicBezTo>
                <a:cubicBezTo>
                  <a:pt x="18778" y="5235"/>
                  <a:pt x="18778" y="5235"/>
                  <a:pt x="18778" y="5235"/>
                </a:cubicBezTo>
                <a:close/>
                <a:moveTo>
                  <a:pt x="16064" y="17743"/>
                </a:moveTo>
                <a:cubicBezTo>
                  <a:pt x="16064" y="18514"/>
                  <a:pt x="15630" y="19176"/>
                  <a:pt x="14762" y="19616"/>
                </a:cubicBezTo>
                <a:cubicBezTo>
                  <a:pt x="14002" y="20002"/>
                  <a:pt x="12808" y="20222"/>
                  <a:pt x="11288" y="20222"/>
                </a:cubicBezTo>
                <a:cubicBezTo>
                  <a:pt x="5753" y="20222"/>
                  <a:pt x="5644" y="17743"/>
                  <a:pt x="5644" y="17743"/>
                </a:cubicBezTo>
                <a:cubicBezTo>
                  <a:pt x="5644" y="2810"/>
                  <a:pt x="5644" y="2810"/>
                  <a:pt x="5644" y="2810"/>
                </a:cubicBezTo>
                <a:cubicBezTo>
                  <a:pt x="16064" y="2810"/>
                  <a:pt x="16064" y="2810"/>
                  <a:pt x="16064" y="2810"/>
                </a:cubicBezTo>
                <a:lnTo>
                  <a:pt x="16064" y="17743"/>
                </a:lnTo>
                <a:close/>
              </a:path>
            </a:pathLst>
          </a:custGeom>
          <a:solidFill>
            <a:schemeClr val="accent1"/>
          </a:solidFill>
          <a:ln w="12700">
            <a:miter lim="400000"/>
          </a:ln>
        </p:spPr>
        <p:txBody>
          <a:bodyPr lIns="0" tIns="0" rIns="0" bIns="0"/>
          <a:lstStyle/>
          <a:p>
            <a:pPr marL="0" marR="0" lvl="0" indent="0" algn="l" defTabSz="754380" rtl="0" eaLnBrk="1" fontAlgn="auto" latinLnBrk="0" hangingPunct="1">
              <a:lnSpc>
                <a:spcPct val="100000"/>
              </a:lnSpc>
              <a:spcBef>
                <a:spcPts val="0"/>
              </a:spcBef>
              <a:spcAft>
                <a:spcPts val="0"/>
              </a:spcAft>
              <a:buClrTx/>
              <a:buSzTx/>
              <a:buFontTx/>
              <a:buNone/>
              <a:tabLst/>
              <a:defRPr sz="8000">
                <a:solidFill>
                  <a:srgbClr val="53585F"/>
                </a:solidFill>
                <a:latin typeface="Open Sans"/>
                <a:ea typeface="Open Sans"/>
                <a:cs typeface="Open Sans"/>
                <a:sym typeface="Open Sans"/>
              </a:defRPr>
            </a:pPr>
            <a:endParaRPr kumimoji="0" sz="3300" b="0" i="0" u="none" strike="noStrike" kern="1200" cap="none" spc="0" normalizeH="0" baseline="0" noProof="0">
              <a:ln>
                <a:noFill/>
              </a:ln>
              <a:solidFill>
                <a:srgbClr val="53585F"/>
              </a:solidFill>
              <a:effectLst/>
              <a:uLnTx/>
              <a:uFillTx/>
              <a:latin typeface="Open Sans"/>
              <a:sym typeface="Open Sans"/>
            </a:endParaRPr>
          </a:p>
        </p:txBody>
      </p:sp>
      <p:sp>
        <p:nvSpPr>
          <p:cNvPr id="28" name="Shape 1257"/>
          <p:cNvSpPr/>
          <p:nvPr/>
        </p:nvSpPr>
        <p:spPr>
          <a:xfrm rot="1184224">
            <a:off x="1683423" y="4652545"/>
            <a:ext cx="274320" cy="822960"/>
          </a:xfrm>
          <a:custGeom>
            <a:avLst/>
            <a:gdLst/>
            <a:ahLst/>
            <a:cxnLst>
              <a:cxn ang="0">
                <a:pos x="wd2" y="hd2"/>
              </a:cxn>
              <a:cxn ang="5400000">
                <a:pos x="wd2" y="hd2"/>
              </a:cxn>
              <a:cxn ang="10800000">
                <a:pos x="wd2" y="hd2"/>
              </a:cxn>
              <a:cxn ang="16200000">
                <a:pos x="wd2" y="hd2"/>
              </a:cxn>
            </a:cxnLst>
            <a:rect l="0" t="0" r="r" b="b"/>
            <a:pathLst>
              <a:path w="21216" h="21600" extrusionOk="0">
                <a:moveTo>
                  <a:pt x="0" y="0"/>
                </a:moveTo>
                <a:lnTo>
                  <a:pt x="21216" y="0"/>
                </a:lnTo>
                <a:lnTo>
                  <a:pt x="21216" y="14895"/>
                </a:lnTo>
                <a:lnTo>
                  <a:pt x="21214" y="14895"/>
                </a:lnTo>
                <a:lnTo>
                  <a:pt x="21214" y="17030"/>
                </a:lnTo>
                <a:cubicBezTo>
                  <a:pt x="21214" y="17874"/>
                  <a:pt x="21214" y="18409"/>
                  <a:pt x="21214" y="18471"/>
                </a:cubicBezTo>
                <a:cubicBezTo>
                  <a:pt x="21214" y="18832"/>
                  <a:pt x="21600" y="21600"/>
                  <a:pt x="11571" y="21600"/>
                </a:cubicBezTo>
                <a:cubicBezTo>
                  <a:pt x="1543" y="21600"/>
                  <a:pt x="0" y="19072"/>
                  <a:pt x="0" y="18471"/>
                </a:cubicBezTo>
                <a:cubicBezTo>
                  <a:pt x="0" y="18388"/>
                  <a:pt x="0" y="17839"/>
                  <a:pt x="0" y="16988"/>
                </a:cubicBezTo>
                <a:lnTo>
                  <a:pt x="0" y="14895"/>
                </a:lnTo>
                <a:lnTo>
                  <a:pt x="0" y="14895"/>
                </a:lnTo>
                <a:lnTo>
                  <a:pt x="0" y="0"/>
                </a:lnTo>
                <a:close/>
              </a:path>
            </a:pathLst>
          </a:custGeom>
          <a:solidFill>
            <a:srgbClr val="2491BD"/>
          </a:solidFill>
          <a:ln w="12700">
            <a:miter lim="400000"/>
          </a:ln>
        </p:spPr>
        <p:txBody>
          <a:bodyPr lIns="0" tIns="0" rIns="0" bIns="0"/>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dirty="0">
              <a:ln>
                <a:noFill/>
              </a:ln>
              <a:solidFill>
                <a:srgbClr val="FFFFFF"/>
              </a:solidFill>
              <a:effectLst/>
              <a:highlight>
                <a:srgbClr val="FFFF00"/>
              </a:highlight>
              <a:uLnTx/>
              <a:uFillTx/>
              <a:latin typeface="HK Grotesk Medium"/>
              <a:sym typeface="HK Grotesk Medium"/>
            </a:endParaRPr>
          </a:p>
        </p:txBody>
      </p:sp>
      <p:sp>
        <p:nvSpPr>
          <p:cNvPr id="29" name="Shape 1258"/>
          <p:cNvSpPr/>
          <p:nvPr/>
        </p:nvSpPr>
        <p:spPr>
          <a:xfrm rot="1184224">
            <a:off x="2088794" y="3369253"/>
            <a:ext cx="275126" cy="275126"/>
          </a:xfrm>
          <a:prstGeom prst="ellipse">
            <a:avLst/>
          </a:prstGeom>
          <a:solidFill>
            <a:srgbClr val="2491BD"/>
          </a:solidFill>
          <a:ln w="12700">
            <a:miter lim="400000"/>
          </a:ln>
        </p:spPr>
        <p:txBody>
          <a:bodyPr lIns="20955" tIns="20955" rIns="20955" bIns="20955" anchor="ctr"/>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30" name="Shape 1259"/>
          <p:cNvSpPr/>
          <p:nvPr/>
        </p:nvSpPr>
        <p:spPr>
          <a:xfrm rot="1184224">
            <a:off x="2433193" y="3523819"/>
            <a:ext cx="178430" cy="178430"/>
          </a:xfrm>
          <a:prstGeom prst="ellipse">
            <a:avLst/>
          </a:prstGeom>
          <a:solidFill>
            <a:srgbClr val="2491BD"/>
          </a:solidFill>
          <a:ln w="12700">
            <a:miter lim="400000"/>
          </a:ln>
        </p:spPr>
        <p:txBody>
          <a:bodyPr lIns="20955" tIns="20955" rIns="20955" bIns="20955" anchor="ctr"/>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31" name="Shape 1260"/>
          <p:cNvSpPr/>
          <p:nvPr/>
        </p:nvSpPr>
        <p:spPr>
          <a:xfrm rot="1184224">
            <a:off x="2436056" y="3297365"/>
            <a:ext cx="151925" cy="151925"/>
          </a:xfrm>
          <a:prstGeom prst="ellipse">
            <a:avLst/>
          </a:prstGeom>
          <a:solidFill>
            <a:srgbClr val="2491BD"/>
          </a:solidFill>
          <a:ln w="12700">
            <a:miter lim="400000"/>
          </a:ln>
        </p:spPr>
        <p:txBody>
          <a:bodyPr lIns="20955" tIns="20955" rIns="20955" bIns="20955" anchor="ctr"/>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32" name="Shape 1261"/>
          <p:cNvSpPr/>
          <p:nvPr/>
        </p:nvSpPr>
        <p:spPr>
          <a:xfrm rot="1184224">
            <a:off x="4758196" y="3403613"/>
            <a:ext cx="275126" cy="275126"/>
          </a:xfrm>
          <a:prstGeom prst="ellipse">
            <a:avLst/>
          </a:prstGeom>
          <a:solidFill>
            <a:srgbClr val="209078"/>
          </a:solidFill>
          <a:ln w="12700">
            <a:miter lim="400000"/>
          </a:ln>
        </p:spPr>
        <p:txBody>
          <a:bodyPr lIns="20955" tIns="20955" rIns="20955" bIns="20955" anchor="ctr"/>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33" name="Shape 1262"/>
          <p:cNvSpPr/>
          <p:nvPr/>
        </p:nvSpPr>
        <p:spPr>
          <a:xfrm rot="1184224">
            <a:off x="5102594" y="3558179"/>
            <a:ext cx="178430" cy="178430"/>
          </a:xfrm>
          <a:prstGeom prst="ellipse">
            <a:avLst/>
          </a:prstGeom>
          <a:solidFill>
            <a:srgbClr val="209078"/>
          </a:solidFill>
          <a:ln w="12700">
            <a:miter lim="400000"/>
          </a:ln>
        </p:spPr>
        <p:txBody>
          <a:bodyPr lIns="20955" tIns="20955" rIns="20955" bIns="20955" anchor="ctr"/>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34" name="Shape 1263"/>
          <p:cNvSpPr/>
          <p:nvPr/>
        </p:nvSpPr>
        <p:spPr>
          <a:xfrm rot="1184224">
            <a:off x="5105457" y="3331724"/>
            <a:ext cx="151925" cy="151925"/>
          </a:xfrm>
          <a:prstGeom prst="ellipse">
            <a:avLst/>
          </a:prstGeom>
          <a:solidFill>
            <a:srgbClr val="209078"/>
          </a:solidFill>
          <a:ln w="12700">
            <a:miter lim="400000"/>
          </a:ln>
        </p:spPr>
        <p:txBody>
          <a:bodyPr lIns="20955" tIns="20955" rIns="20955" bIns="20955" anchor="ctr"/>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35" name="Shape 1264"/>
          <p:cNvSpPr/>
          <p:nvPr/>
        </p:nvSpPr>
        <p:spPr>
          <a:xfrm rot="1184224">
            <a:off x="6782197" y="3826583"/>
            <a:ext cx="994044" cy="1958602"/>
          </a:xfrm>
          <a:custGeom>
            <a:avLst/>
            <a:gdLst/>
            <a:ahLst/>
            <a:cxnLst>
              <a:cxn ang="0">
                <a:pos x="wd2" y="hd2"/>
              </a:cxn>
              <a:cxn ang="5400000">
                <a:pos x="wd2" y="hd2"/>
              </a:cxn>
              <a:cxn ang="10800000">
                <a:pos x="wd2" y="hd2"/>
              </a:cxn>
              <a:cxn ang="16200000">
                <a:pos x="wd2" y="hd2"/>
              </a:cxn>
            </a:cxnLst>
            <a:rect l="0" t="0" r="r" b="b"/>
            <a:pathLst>
              <a:path w="21600" h="21600" extrusionOk="0">
                <a:moveTo>
                  <a:pt x="18778" y="5235"/>
                </a:moveTo>
                <a:cubicBezTo>
                  <a:pt x="18778" y="2810"/>
                  <a:pt x="18778" y="2810"/>
                  <a:pt x="18778" y="2810"/>
                </a:cubicBezTo>
                <a:cubicBezTo>
                  <a:pt x="21600" y="2810"/>
                  <a:pt x="21600" y="2810"/>
                  <a:pt x="21600" y="2810"/>
                </a:cubicBezTo>
                <a:cubicBezTo>
                  <a:pt x="21600" y="0"/>
                  <a:pt x="21600" y="0"/>
                  <a:pt x="21600" y="0"/>
                </a:cubicBezTo>
                <a:cubicBezTo>
                  <a:pt x="0" y="0"/>
                  <a:pt x="0" y="0"/>
                  <a:pt x="0" y="0"/>
                </a:cubicBezTo>
                <a:cubicBezTo>
                  <a:pt x="0" y="2810"/>
                  <a:pt x="0" y="2810"/>
                  <a:pt x="0" y="2810"/>
                </a:cubicBezTo>
                <a:cubicBezTo>
                  <a:pt x="2931" y="2810"/>
                  <a:pt x="2931" y="2810"/>
                  <a:pt x="2931" y="2810"/>
                </a:cubicBezTo>
                <a:cubicBezTo>
                  <a:pt x="2931" y="17743"/>
                  <a:pt x="2931" y="17743"/>
                  <a:pt x="2931" y="17743"/>
                </a:cubicBezTo>
                <a:cubicBezTo>
                  <a:pt x="2931" y="18735"/>
                  <a:pt x="4450" y="21600"/>
                  <a:pt x="11288" y="21600"/>
                </a:cubicBezTo>
                <a:cubicBezTo>
                  <a:pt x="13568" y="21600"/>
                  <a:pt x="15413" y="21269"/>
                  <a:pt x="16716" y="20553"/>
                </a:cubicBezTo>
                <a:cubicBezTo>
                  <a:pt x="18018" y="19892"/>
                  <a:pt x="18778" y="18900"/>
                  <a:pt x="18778" y="17743"/>
                </a:cubicBezTo>
                <a:cubicBezTo>
                  <a:pt x="18778" y="7880"/>
                  <a:pt x="18778" y="7880"/>
                  <a:pt x="18778" y="7880"/>
                </a:cubicBezTo>
                <a:cubicBezTo>
                  <a:pt x="18778" y="7880"/>
                  <a:pt x="18778" y="7880"/>
                  <a:pt x="18778" y="7880"/>
                </a:cubicBezTo>
                <a:cubicBezTo>
                  <a:pt x="18778" y="5235"/>
                  <a:pt x="18778" y="5235"/>
                  <a:pt x="18778" y="5235"/>
                </a:cubicBezTo>
                <a:close/>
                <a:moveTo>
                  <a:pt x="16064" y="17743"/>
                </a:moveTo>
                <a:cubicBezTo>
                  <a:pt x="16064" y="18514"/>
                  <a:pt x="15630" y="19176"/>
                  <a:pt x="14762" y="19616"/>
                </a:cubicBezTo>
                <a:cubicBezTo>
                  <a:pt x="14002" y="20002"/>
                  <a:pt x="12808" y="20222"/>
                  <a:pt x="11288" y="20222"/>
                </a:cubicBezTo>
                <a:cubicBezTo>
                  <a:pt x="5753" y="20222"/>
                  <a:pt x="5644" y="17743"/>
                  <a:pt x="5644" y="17743"/>
                </a:cubicBezTo>
                <a:cubicBezTo>
                  <a:pt x="5644" y="2810"/>
                  <a:pt x="5644" y="2810"/>
                  <a:pt x="5644" y="2810"/>
                </a:cubicBezTo>
                <a:cubicBezTo>
                  <a:pt x="16064" y="2810"/>
                  <a:pt x="16064" y="2810"/>
                  <a:pt x="16064" y="2810"/>
                </a:cubicBezTo>
                <a:lnTo>
                  <a:pt x="16064" y="17743"/>
                </a:lnTo>
                <a:close/>
              </a:path>
            </a:pathLst>
          </a:custGeom>
          <a:solidFill>
            <a:schemeClr val="accent3"/>
          </a:solidFill>
          <a:ln w="12700">
            <a:miter lim="400000"/>
          </a:ln>
        </p:spPr>
        <p:txBody>
          <a:bodyPr lIns="0" tIns="0" rIns="0" bIns="0"/>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36" name="Shape 1265"/>
          <p:cNvSpPr/>
          <p:nvPr/>
        </p:nvSpPr>
        <p:spPr>
          <a:xfrm rot="1184224">
            <a:off x="7010274" y="4889001"/>
            <a:ext cx="273785" cy="621792"/>
          </a:xfrm>
          <a:custGeom>
            <a:avLst/>
            <a:gdLst/>
            <a:ahLst/>
            <a:cxnLst>
              <a:cxn ang="0">
                <a:pos x="wd2" y="hd2"/>
              </a:cxn>
              <a:cxn ang="5400000">
                <a:pos x="wd2" y="hd2"/>
              </a:cxn>
              <a:cxn ang="10800000">
                <a:pos x="wd2" y="hd2"/>
              </a:cxn>
              <a:cxn ang="16200000">
                <a:pos x="wd2" y="hd2"/>
              </a:cxn>
            </a:cxnLst>
            <a:rect l="0" t="0" r="r" b="b"/>
            <a:pathLst>
              <a:path w="21273" h="21600" extrusionOk="0">
                <a:moveTo>
                  <a:pt x="0" y="0"/>
                </a:moveTo>
                <a:lnTo>
                  <a:pt x="21273" y="0"/>
                </a:lnTo>
                <a:lnTo>
                  <a:pt x="21273" y="11408"/>
                </a:lnTo>
                <a:lnTo>
                  <a:pt x="21214" y="11408"/>
                </a:lnTo>
                <a:lnTo>
                  <a:pt x="21214" y="11568"/>
                </a:lnTo>
                <a:cubicBezTo>
                  <a:pt x="21214" y="15137"/>
                  <a:pt x="21214" y="18745"/>
                  <a:pt x="21214" y="18901"/>
                </a:cubicBezTo>
                <a:cubicBezTo>
                  <a:pt x="21214" y="19212"/>
                  <a:pt x="21600" y="21600"/>
                  <a:pt x="11571" y="21600"/>
                </a:cubicBezTo>
                <a:cubicBezTo>
                  <a:pt x="1543" y="21600"/>
                  <a:pt x="0" y="19420"/>
                  <a:pt x="0" y="18901"/>
                </a:cubicBezTo>
                <a:cubicBezTo>
                  <a:pt x="0" y="18693"/>
                  <a:pt x="0" y="15085"/>
                  <a:pt x="0" y="11529"/>
                </a:cubicBezTo>
                <a:lnTo>
                  <a:pt x="0" y="11408"/>
                </a:lnTo>
                <a:lnTo>
                  <a:pt x="0" y="8926"/>
                </a:lnTo>
                <a:cubicBezTo>
                  <a:pt x="0" y="6440"/>
                  <a:pt x="0" y="4469"/>
                  <a:pt x="0" y="4469"/>
                </a:cubicBezTo>
                <a:lnTo>
                  <a:pt x="0" y="0"/>
                </a:lnTo>
                <a:close/>
              </a:path>
            </a:pathLst>
          </a:custGeom>
          <a:solidFill>
            <a:srgbClr val="E9992D"/>
          </a:solidFill>
          <a:ln w="12700">
            <a:miter lim="400000"/>
          </a:ln>
        </p:spPr>
        <p:txBody>
          <a:bodyPr lIns="0" tIns="0" rIns="0" bIns="0"/>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37" name="Shape 1266"/>
          <p:cNvSpPr/>
          <p:nvPr/>
        </p:nvSpPr>
        <p:spPr>
          <a:xfrm rot="1184224">
            <a:off x="7419383" y="3432072"/>
            <a:ext cx="275126" cy="275126"/>
          </a:xfrm>
          <a:prstGeom prst="ellipse">
            <a:avLst/>
          </a:prstGeom>
          <a:solidFill>
            <a:srgbClr val="E9992D"/>
          </a:solidFill>
          <a:ln w="12700">
            <a:miter lim="400000"/>
          </a:ln>
        </p:spPr>
        <p:txBody>
          <a:bodyPr lIns="20955" tIns="20955" rIns="20955" bIns="20955" anchor="ctr"/>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38" name="Shape 1267"/>
          <p:cNvSpPr/>
          <p:nvPr/>
        </p:nvSpPr>
        <p:spPr>
          <a:xfrm rot="1184224">
            <a:off x="7763781" y="3586637"/>
            <a:ext cx="178430" cy="178430"/>
          </a:xfrm>
          <a:prstGeom prst="ellipse">
            <a:avLst/>
          </a:prstGeom>
          <a:solidFill>
            <a:srgbClr val="E9992D"/>
          </a:solidFill>
          <a:ln w="12700">
            <a:miter lim="400000"/>
          </a:ln>
        </p:spPr>
        <p:txBody>
          <a:bodyPr lIns="20955" tIns="20955" rIns="20955" bIns="20955" anchor="ctr"/>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39" name="Shape 1268"/>
          <p:cNvSpPr/>
          <p:nvPr/>
        </p:nvSpPr>
        <p:spPr>
          <a:xfrm rot="1184224">
            <a:off x="7766644" y="3360183"/>
            <a:ext cx="151925" cy="151925"/>
          </a:xfrm>
          <a:prstGeom prst="ellipse">
            <a:avLst/>
          </a:prstGeom>
          <a:solidFill>
            <a:srgbClr val="E9992D"/>
          </a:solidFill>
          <a:ln w="12700">
            <a:miter lim="400000"/>
          </a:ln>
        </p:spPr>
        <p:txBody>
          <a:bodyPr lIns="20955" tIns="20955" rIns="20955" bIns="20955" anchor="ctr"/>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55" name="TextBox 54"/>
          <p:cNvSpPr txBox="1"/>
          <p:nvPr/>
        </p:nvSpPr>
        <p:spPr>
          <a:xfrm>
            <a:off x="2352639" y="4902411"/>
            <a:ext cx="1716201" cy="598921"/>
          </a:xfrm>
          <a:prstGeom prst="rect">
            <a:avLst/>
          </a:prstGeom>
          <a:ln w="12700">
            <a:miter lim="400000"/>
          </a:ln>
        </p:spPr>
        <p:txBody>
          <a:bodyPr lIns="0" tIns="0" rIns="0" bIns="0"/>
          <a:lstStyle>
            <a:defPPr>
              <a:defRPr lang="en-US"/>
            </a:defPPr>
            <a:lvl1pPr marR="0" lvl="0" indent="0" algn="ctr" fontAlgn="auto">
              <a:lnSpc>
                <a:spcPct val="120000"/>
              </a:lnSpc>
              <a:spcBef>
                <a:spcPts val="0"/>
              </a:spcBef>
              <a:spcAft>
                <a:spcPts val="0"/>
              </a:spcAft>
              <a:buClrTx/>
              <a:buSzTx/>
              <a:buFontTx/>
              <a:buNone/>
              <a:tabLst/>
              <a:defRPr kumimoji="0" sz="1000" b="0" i="0" u="none" strike="noStrike" cap="all" spc="50" normalizeH="0" baseline="0">
                <a:ln>
                  <a:noFill/>
                </a:ln>
                <a:solidFill>
                  <a:srgbClr val="919191"/>
                </a:solidFill>
                <a:effectLst/>
                <a:uLnTx/>
                <a:uFillTx/>
                <a:latin typeface="HK Grotesk Medium"/>
                <a:ea typeface="HK Grotesk Medium"/>
                <a:cs typeface="HK Grotesk Medium"/>
              </a:defRPr>
            </a:lvl1pPr>
          </a:lstStyle>
          <a:p>
            <a:pPr algn="l"/>
            <a:r>
              <a:rPr lang="es-PY" sz="1600" dirty="0"/>
              <a:t>BI por lo menos una vez por semana</a:t>
            </a:r>
          </a:p>
        </p:txBody>
      </p:sp>
      <p:sp>
        <p:nvSpPr>
          <p:cNvPr id="59" name="TextBox 58"/>
          <p:cNvSpPr txBox="1"/>
          <p:nvPr/>
        </p:nvSpPr>
        <p:spPr>
          <a:xfrm>
            <a:off x="5084266" y="4902412"/>
            <a:ext cx="1469317" cy="978729"/>
          </a:xfrm>
          <a:prstGeom prst="rect">
            <a:avLst/>
          </a:prstGeom>
          <a:ln w="12700">
            <a:miter lim="400000"/>
          </a:ln>
        </p:spPr>
        <p:txBody>
          <a:bodyPr lIns="0" tIns="0" rIns="0" bIns="0"/>
          <a:lstStyle>
            <a:defPPr>
              <a:defRPr lang="en-US"/>
            </a:defPPr>
            <a:lvl1pPr marR="0" lvl="0" indent="0" fontAlgn="auto">
              <a:lnSpc>
                <a:spcPct val="120000"/>
              </a:lnSpc>
              <a:spcBef>
                <a:spcPts val="0"/>
              </a:spcBef>
              <a:spcAft>
                <a:spcPts val="0"/>
              </a:spcAft>
              <a:buClrTx/>
              <a:buSzTx/>
              <a:buFontTx/>
              <a:buNone/>
              <a:tabLst/>
              <a:defRPr kumimoji="0" sz="1600" b="0" i="0" u="none" strike="noStrike" cap="all" spc="50" normalizeH="0" baseline="0">
                <a:ln>
                  <a:noFill/>
                </a:ln>
                <a:solidFill>
                  <a:srgbClr val="919191"/>
                </a:solidFill>
                <a:effectLst/>
                <a:uLnTx/>
                <a:uFillTx/>
                <a:latin typeface="HK Grotesk Medium"/>
                <a:ea typeface="HK Grotesk Medium"/>
                <a:cs typeface="HK Grotesk Medium"/>
              </a:defRPr>
            </a:lvl1pPr>
          </a:lstStyle>
          <a:p>
            <a:r>
              <a:rPr lang="es-PY" dirty="0"/>
              <a:t>Interactúan con paneles extensamente</a:t>
            </a:r>
          </a:p>
        </p:txBody>
      </p:sp>
      <p:sp>
        <p:nvSpPr>
          <p:cNvPr id="61" name="TextBox 60"/>
          <p:cNvSpPr txBox="1"/>
          <p:nvPr/>
        </p:nvSpPr>
        <p:spPr>
          <a:xfrm>
            <a:off x="7762518" y="4904376"/>
            <a:ext cx="1716201" cy="830997"/>
          </a:xfrm>
          <a:prstGeom prst="rect">
            <a:avLst/>
          </a:prstGeom>
          <a:noFill/>
        </p:spPr>
        <p:txBody>
          <a:bodyPr wrap="square" rtlCol="0">
            <a:spAutoFit/>
          </a:bodyPr>
          <a:lstStyle/>
          <a:p>
            <a:pPr marL="0" marR="0" lvl="0" indent="0" algn="l" defTabSz="754380" rtl="0" eaLnBrk="1" fontAlgn="auto" latinLnBrk="0" hangingPunct="1">
              <a:lnSpc>
                <a:spcPct val="100000"/>
              </a:lnSpc>
              <a:spcBef>
                <a:spcPts val="0"/>
              </a:spcBef>
              <a:spcAft>
                <a:spcPts val="0"/>
              </a:spcAft>
              <a:buClrTx/>
              <a:buSzTx/>
              <a:buFontTx/>
              <a:buNone/>
              <a:tabLst/>
              <a:defRPr/>
            </a:pPr>
            <a:r>
              <a:rPr lang="es-PY" sz="1600" cap="all" spc="50" dirty="0">
                <a:solidFill>
                  <a:srgbClr val="919191"/>
                </a:solidFill>
                <a:latin typeface="HK Grotesk Medium"/>
              </a:rPr>
              <a:t>Decisiones</a:t>
            </a:r>
            <a:r>
              <a:rPr kumimoji="0" lang="es-PY" sz="1600" b="0" i="0" u="none" strike="noStrike" kern="1200" cap="none" spc="0" normalizeH="0" baseline="0" noProof="0" dirty="0">
                <a:ln>
                  <a:noFill/>
                </a:ln>
                <a:solidFill>
                  <a:prstClr val="black"/>
                </a:solidFill>
                <a:effectLst/>
                <a:uLnTx/>
                <a:uFillTx/>
                <a:latin typeface="HK Grotesk Medium" panose="00000600000000000000" pitchFamily="50" charset="0"/>
                <a:ea typeface="+mn-ea"/>
                <a:cs typeface="+mn-cs"/>
              </a:rPr>
              <a:t> </a:t>
            </a:r>
            <a:r>
              <a:rPr lang="es-PY" sz="1600" cap="all" spc="50" dirty="0">
                <a:solidFill>
                  <a:srgbClr val="919191"/>
                </a:solidFill>
                <a:latin typeface="HK Grotesk Medium"/>
              </a:rPr>
              <a:t>basadas en datos pobres</a:t>
            </a:r>
          </a:p>
        </p:txBody>
      </p:sp>
      <p:sp>
        <p:nvSpPr>
          <p:cNvPr id="62" name="TextBox 61"/>
          <p:cNvSpPr txBox="1"/>
          <p:nvPr/>
        </p:nvSpPr>
        <p:spPr>
          <a:xfrm>
            <a:off x="2755383" y="4379191"/>
            <a:ext cx="1089389" cy="523220"/>
          </a:xfrm>
          <a:prstGeom prst="rect">
            <a:avLst/>
          </a:prstGeom>
          <a:noFill/>
        </p:spPr>
        <p:txBody>
          <a:bodyPr wrap="square" rtlCol="0">
            <a:spAutoFit/>
          </a:bodyPr>
          <a:lstStyle/>
          <a:p>
            <a:pPr marL="0" marR="0" lvl="0" indent="0" algn="l" defTabSz="75438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chemeClr val="accent5">
                    <a:lumMod val="50000"/>
                  </a:schemeClr>
                </a:solidFill>
                <a:effectLst/>
                <a:uLnTx/>
                <a:uFillTx/>
                <a:latin typeface="HK Grotesk Medium" panose="00000600000000000000" pitchFamily="50" charset="0"/>
                <a:ea typeface="+mn-ea"/>
                <a:cs typeface="+mn-cs"/>
              </a:rPr>
              <a:t>53%</a:t>
            </a:r>
          </a:p>
        </p:txBody>
      </p:sp>
      <p:sp>
        <p:nvSpPr>
          <p:cNvPr id="63" name="TextBox 62"/>
          <p:cNvSpPr txBox="1"/>
          <p:nvPr/>
        </p:nvSpPr>
        <p:spPr>
          <a:xfrm>
            <a:off x="5420420" y="4379191"/>
            <a:ext cx="1089389" cy="523220"/>
          </a:xfrm>
          <a:prstGeom prst="rect">
            <a:avLst/>
          </a:prstGeom>
          <a:noFill/>
        </p:spPr>
        <p:txBody>
          <a:bodyPr wrap="square" rtlCol="0">
            <a:spAutoFit/>
          </a:bodyPr>
          <a:lstStyle/>
          <a:p>
            <a:pPr marL="0" marR="0" lvl="0" indent="0" algn="l" defTabSz="75438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chemeClr val="accent5">
                    <a:lumMod val="50000"/>
                  </a:schemeClr>
                </a:solidFill>
                <a:effectLst/>
                <a:uLnTx/>
                <a:uFillTx/>
                <a:latin typeface="HK Grotesk Medium" panose="00000600000000000000" pitchFamily="50" charset="0"/>
                <a:ea typeface="+mn-ea"/>
                <a:cs typeface="+mn-cs"/>
              </a:rPr>
              <a:t>32%</a:t>
            </a:r>
          </a:p>
        </p:txBody>
      </p:sp>
      <p:sp>
        <p:nvSpPr>
          <p:cNvPr id="64" name="TextBox 63"/>
          <p:cNvSpPr txBox="1"/>
          <p:nvPr/>
        </p:nvSpPr>
        <p:spPr>
          <a:xfrm>
            <a:off x="8077757" y="4387783"/>
            <a:ext cx="990355" cy="523220"/>
          </a:xfrm>
          <a:prstGeom prst="rect">
            <a:avLst/>
          </a:prstGeom>
          <a:noFill/>
        </p:spPr>
        <p:txBody>
          <a:bodyPr wrap="square" rtlCol="0">
            <a:spAutoFit/>
          </a:bodyPr>
          <a:lstStyle/>
          <a:p>
            <a:pPr marL="0" marR="0" lvl="0" indent="0" algn="l" defTabSz="75438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chemeClr val="accent5">
                    <a:lumMod val="50000"/>
                  </a:schemeClr>
                </a:solidFill>
                <a:effectLst/>
                <a:uLnTx/>
                <a:uFillTx/>
                <a:latin typeface="HK Grotesk Medium" panose="00000600000000000000" pitchFamily="50" charset="0"/>
                <a:ea typeface="+mn-ea"/>
                <a:cs typeface="+mn-cs"/>
              </a:rPr>
              <a:t>34%</a:t>
            </a:r>
          </a:p>
        </p:txBody>
      </p:sp>
    </p:spTree>
    <p:extLst>
      <p:ext uri="{BB962C8B-B14F-4D97-AF65-F5344CB8AC3E}">
        <p14:creationId xmlns:p14="http://schemas.microsoft.com/office/powerpoint/2010/main" val="3562711858"/>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89470"/>
            <a:ext cx="9979520" cy="7347009"/>
          </a:xfrm>
          <a:prstGeom prst="rect">
            <a:avLst/>
          </a:prstGeom>
        </p:spPr>
      </p:pic>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557800" y="5090449"/>
            <a:ext cx="10019540" cy="7380514"/>
          </a:xfrm>
          <a:prstGeom prst="rect">
            <a:avLst/>
          </a:prstGeom>
        </p:spPr>
      </p:pic>
      <p:pic>
        <p:nvPicPr>
          <p:cNvPr id="15" name="Picture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196497" y="-5393923"/>
            <a:ext cx="10092916" cy="6324600"/>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711013" y="-5957381"/>
            <a:ext cx="9116697" cy="7030431"/>
          </a:xfrm>
          <a:prstGeom prst="rect">
            <a:avLst/>
          </a:prstGeom>
        </p:spPr>
      </p:pic>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 name="Oval 1"/>
          <p:cNvSpPr/>
          <p:nvPr/>
        </p:nvSpPr>
        <p:spPr>
          <a:xfrm>
            <a:off x="2609850" y="4921655"/>
            <a:ext cx="1518557" cy="1457308"/>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1315528" y="4574905"/>
            <a:ext cx="636532" cy="625862"/>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709291" y="4887836"/>
            <a:ext cx="1842331" cy="523220"/>
          </a:xfrm>
          <a:prstGeom prst="rect">
            <a:avLst/>
          </a:prstGeom>
          <a:solidFill>
            <a:schemeClr val="bg1"/>
          </a:solidFill>
          <a:ln>
            <a:solidFill>
              <a:schemeClr val="tx2">
                <a:lumMod val="20000"/>
                <a:lumOff val="80000"/>
              </a:schemeClr>
            </a:solidFill>
          </a:ln>
        </p:spPr>
        <p:txBody>
          <a:bodyPr wrap="square" rtlCol="0">
            <a:spAutoFit/>
          </a:bodyPr>
          <a:lstStyle/>
          <a:p>
            <a:r>
              <a:rPr lang="es-ES" sz="1400" dirty="0">
                <a:solidFill>
                  <a:schemeClr val="tx1">
                    <a:lumMod val="50000"/>
                    <a:lumOff val="50000"/>
                  </a:schemeClr>
                </a:solidFill>
              </a:rPr>
              <a:t>ASUNCI</a:t>
            </a:r>
            <a:r>
              <a:rPr lang="es-PY" sz="1400" dirty="0">
                <a:solidFill>
                  <a:schemeClr val="tx1">
                    <a:lumMod val="50000"/>
                    <a:lumOff val="50000"/>
                  </a:schemeClr>
                </a:solidFill>
              </a:rPr>
              <a:t>ÓN</a:t>
            </a:r>
            <a:r>
              <a:rPr lang="es-ES" sz="1400" b="1" dirty="0">
                <a:solidFill>
                  <a:srgbClr val="C8C949"/>
                </a:solidFill>
              </a:rPr>
              <a:t> </a:t>
            </a:r>
          </a:p>
          <a:p>
            <a:r>
              <a:rPr lang="es-ES" sz="1400" b="1" dirty="0">
                <a:solidFill>
                  <a:srgbClr val="C72C2C"/>
                </a:solidFill>
              </a:rPr>
              <a:t>898GWh</a:t>
            </a:r>
          </a:p>
        </p:txBody>
      </p:sp>
      <p:sp>
        <p:nvSpPr>
          <p:cNvPr id="20" name="TextBox 19"/>
          <p:cNvSpPr txBox="1"/>
          <p:nvPr/>
        </p:nvSpPr>
        <p:spPr>
          <a:xfrm>
            <a:off x="-1876847" y="2657315"/>
            <a:ext cx="1842332" cy="523220"/>
          </a:xfrm>
          <a:prstGeom prst="rect">
            <a:avLst/>
          </a:prstGeom>
          <a:solidFill>
            <a:schemeClr val="bg1"/>
          </a:solidFill>
          <a:ln>
            <a:solidFill>
              <a:schemeClr val="tx2">
                <a:lumMod val="20000"/>
                <a:lumOff val="80000"/>
              </a:schemeClr>
            </a:solidFill>
          </a:ln>
        </p:spPr>
        <p:txBody>
          <a:bodyPr wrap="square" rtlCol="0">
            <a:spAutoFit/>
          </a:bodyPr>
          <a:lstStyle/>
          <a:p>
            <a:r>
              <a:rPr lang="es-ES" sz="1400" dirty="0">
                <a:solidFill>
                  <a:schemeClr val="tx1">
                    <a:lumMod val="50000"/>
                    <a:lumOff val="50000"/>
                  </a:schemeClr>
                </a:solidFill>
              </a:rPr>
              <a:t>CIUDAD DEL ESTE</a:t>
            </a:r>
            <a:r>
              <a:rPr lang="es-ES" sz="1400" b="1" dirty="0">
                <a:solidFill>
                  <a:srgbClr val="C8C949"/>
                </a:solidFill>
              </a:rPr>
              <a:t> </a:t>
            </a:r>
            <a:r>
              <a:rPr lang="es-ES" sz="1400" b="1" dirty="0">
                <a:solidFill>
                  <a:srgbClr val="C72C2C"/>
                </a:solidFill>
              </a:rPr>
              <a:t>250GWh</a:t>
            </a:r>
          </a:p>
        </p:txBody>
      </p:sp>
    </p:spTree>
    <p:extLst>
      <p:ext uri="{BB962C8B-B14F-4D97-AF65-F5344CB8AC3E}">
        <p14:creationId xmlns:p14="http://schemas.microsoft.com/office/powerpoint/2010/main" val="30114585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89470"/>
            <a:ext cx="9979520" cy="7347009"/>
          </a:xfrm>
          <a:prstGeom prst="rect">
            <a:avLst/>
          </a:prstGeom>
        </p:spPr>
      </p:pic>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557800" y="5090449"/>
            <a:ext cx="10019540" cy="7380514"/>
          </a:xfrm>
          <a:prstGeom prst="rect">
            <a:avLst/>
          </a:prstGeom>
        </p:spPr>
      </p:pic>
      <p:pic>
        <p:nvPicPr>
          <p:cNvPr id="15" name="Picture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196497" y="-5393923"/>
            <a:ext cx="10092916" cy="6324600"/>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711013" y="-5957381"/>
            <a:ext cx="9116697" cy="7030431"/>
          </a:xfrm>
          <a:prstGeom prst="rect">
            <a:avLst/>
          </a:prstGeom>
        </p:spPr>
      </p:pic>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 name="Oval 1"/>
          <p:cNvSpPr/>
          <p:nvPr/>
        </p:nvSpPr>
        <p:spPr>
          <a:xfrm>
            <a:off x="2609850" y="4921655"/>
            <a:ext cx="1518557" cy="1457308"/>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4624690" y="5452260"/>
            <a:ext cx="636532" cy="625862"/>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709291" y="4887836"/>
            <a:ext cx="1842331" cy="523220"/>
          </a:xfrm>
          <a:prstGeom prst="rect">
            <a:avLst/>
          </a:prstGeom>
          <a:solidFill>
            <a:schemeClr val="bg1"/>
          </a:solidFill>
          <a:ln>
            <a:solidFill>
              <a:schemeClr val="tx2">
                <a:lumMod val="20000"/>
                <a:lumOff val="80000"/>
              </a:schemeClr>
            </a:solidFill>
          </a:ln>
        </p:spPr>
        <p:txBody>
          <a:bodyPr wrap="square" rtlCol="0">
            <a:spAutoFit/>
          </a:bodyPr>
          <a:lstStyle/>
          <a:p>
            <a:r>
              <a:rPr lang="es-ES" sz="1400" dirty="0">
                <a:solidFill>
                  <a:schemeClr val="tx1">
                    <a:lumMod val="50000"/>
                    <a:lumOff val="50000"/>
                  </a:schemeClr>
                </a:solidFill>
              </a:rPr>
              <a:t>ASUNCI</a:t>
            </a:r>
            <a:r>
              <a:rPr lang="es-PY" sz="1400" dirty="0">
                <a:solidFill>
                  <a:schemeClr val="tx1">
                    <a:lumMod val="50000"/>
                    <a:lumOff val="50000"/>
                  </a:schemeClr>
                </a:solidFill>
              </a:rPr>
              <a:t>ÓN</a:t>
            </a:r>
            <a:r>
              <a:rPr lang="es-ES" sz="1400" b="1" dirty="0">
                <a:solidFill>
                  <a:srgbClr val="C8C949"/>
                </a:solidFill>
              </a:rPr>
              <a:t> </a:t>
            </a:r>
          </a:p>
          <a:p>
            <a:r>
              <a:rPr lang="es-ES" sz="1400" b="1" dirty="0">
                <a:solidFill>
                  <a:srgbClr val="C72C2C"/>
                </a:solidFill>
              </a:rPr>
              <a:t>898GWh</a:t>
            </a:r>
          </a:p>
        </p:txBody>
      </p:sp>
      <p:sp>
        <p:nvSpPr>
          <p:cNvPr id="20" name="TextBox 19"/>
          <p:cNvSpPr txBox="1"/>
          <p:nvPr/>
        </p:nvSpPr>
        <p:spPr>
          <a:xfrm>
            <a:off x="709290" y="5452260"/>
            <a:ext cx="1842332" cy="523220"/>
          </a:xfrm>
          <a:prstGeom prst="rect">
            <a:avLst/>
          </a:prstGeom>
          <a:solidFill>
            <a:schemeClr val="bg1"/>
          </a:solidFill>
          <a:ln>
            <a:solidFill>
              <a:schemeClr val="tx2">
                <a:lumMod val="20000"/>
                <a:lumOff val="80000"/>
              </a:schemeClr>
            </a:solidFill>
          </a:ln>
        </p:spPr>
        <p:txBody>
          <a:bodyPr wrap="square" rtlCol="0">
            <a:spAutoFit/>
          </a:bodyPr>
          <a:lstStyle/>
          <a:p>
            <a:r>
              <a:rPr lang="es-ES" sz="1400" dirty="0">
                <a:solidFill>
                  <a:schemeClr val="tx1">
                    <a:lumMod val="50000"/>
                    <a:lumOff val="50000"/>
                  </a:schemeClr>
                </a:solidFill>
              </a:rPr>
              <a:t>CIUDAD DEL ESTE</a:t>
            </a:r>
            <a:r>
              <a:rPr lang="es-ES" sz="1400" b="1" dirty="0">
                <a:solidFill>
                  <a:srgbClr val="C8C949"/>
                </a:solidFill>
              </a:rPr>
              <a:t> </a:t>
            </a:r>
            <a:r>
              <a:rPr lang="es-ES" sz="1400" b="1" dirty="0">
                <a:solidFill>
                  <a:srgbClr val="C72C2C"/>
                </a:solidFill>
              </a:rPr>
              <a:t>250GWh</a:t>
            </a:r>
          </a:p>
        </p:txBody>
      </p:sp>
      <p:sp>
        <p:nvSpPr>
          <p:cNvPr id="21" name="Elipse 15"/>
          <p:cNvSpPr/>
          <p:nvPr/>
        </p:nvSpPr>
        <p:spPr>
          <a:xfrm>
            <a:off x="-1764316" y="4962169"/>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2" name="Elipse 15"/>
          <p:cNvSpPr/>
          <p:nvPr/>
        </p:nvSpPr>
        <p:spPr>
          <a:xfrm>
            <a:off x="-1417591" y="4962169"/>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3" name="Elipse 15"/>
          <p:cNvSpPr/>
          <p:nvPr/>
        </p:nvSpPr>
        <p:spPr>
          <a:xfrm>
            <a:off x="-1767070" y="4962169"/>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4" name="Elipse 15"/>
          <p:cNvSpPr/>
          <p:nvPr/>
        </p:nvSpPr>
        <p:spPr>
          <a:xfrm>
            <a:off x="-1761562" y="4962169"/>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5" name="Elipse 15"/>
          <p:cNvSpPr/>
          <p:nvPr/>
        </p:nvSpPr>
        <p:spPr>
          <a:xfrm>
            <a:off x="-1417592" y="4962169"/>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6" name="Elipse 15"/>
          <p:cNvSpPr/>
          <p:nvPr/>
        </p:nvSpPr>
        <p:spPr>
          <a:xfrm>
            <a:off x="-1417592" y="4962169"/>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7" name="TextBox 26"/>
          <p:cNvSpPr txBox="1"/>
          <p:nvPr/>
        </p:nvSpPr>
        <p:spPr>
          <a:xfrm>
            <a:off x="-3911384" y="3227833"/>
            <a:ext cx="329064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2.011=</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CACC51"/>
                </a:solidFill>
              </a:rPr>
              <a:t>7.211GWh</a:t>
            </a:r>
            <a:r>
              <a:rPr lang="es-ES" sz="1400" b="1" dirty="0">
                <a:solidFill>
                  <a:srgbClr val="1C5F9E"/>
                </a:solidFill>
              </a:rPr>
              <a:t>               1.252.409</a:t>
            </a:r>
          </a:p>
        </p:txBody>
      </p:sp>
      <p:sp>
        <p:nvSpPr>
          <p:cNvPr id="29" name="TextBox 28"/>
          <p:cNvSpPr txBox="1"/>
          <p:nvPr/>
        </p:nvSpPr>
        <p:spPr>
          <a:xfrm>
            <a:off x="-3911384" y="3551438"/>
            <a:ext cx="329064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2.012=</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CACC51"/>
                </a:solidFill>
              </a:rPr>
              <a:t>8.165GWh +13.2%</a:t>
            </a:r>
            <a:r>
              <a:rPr lang="es-ES" sz="1400" b="1" dirty="0">
                <a:solidFill>
                  <a:srgbClr val="1C5F9E"/>
                </a:solidFill>
              </a:rPr>
              <a:t> 1.300.613 +3.8%</a:t>
            </a:r>
          </a:p>
        </p:txBody>
      </p:sp>
      <p:sp>
        <p:nvSpPr>
          <p:cNvPr id="30" name="TextBox 29"/>
          <p:cNvSpPr txBox="1"/>
          <p:nvPr/>
        </p:nvSpPr>
        <p:spPr>
          <a:xfrm>
            <a:off x="-3911385" y="3868152"/>
            <a:ext cx="3290647"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2.013=</a:t>
            </a:r>
            <a:r>
              <a:rPr lang="en-US" sz="1050" dirty="0">
                <a:solidFill>
                  <a:schemeClr val="tx1">
                    <a:lumMod val="50000"/>
                    <a:lumOff val="50000"/>
                  </a:schemeClr>
                </a:solidFill>
              </a:rPr>
              <a:t>&gt; </a:t>
            </a:r>
            <a:r>
              <a:rPr lang="es-ES" sz="1400" b="1" dirty="0">
                <a:solidFill>
                  <a:srgbClr val="CACC51"/>
                </a:solidFill>
              </a:rPr>
              <a:t>8.536GWh</a:t>
            </a:r>
            <a:r>
              <a:rPr lang="es-ES" sz="1400" b="1" dirty="0">
                <a:solidFill>
                  <a:srgbClr val="1C5F9E"/>
                </a:solidFill>
              </a:rPr>
              <a:t> </a:t>
            </a:r>
            <a:r>
              <a:rPr lang="es-ES" sz="1400" b="1" dirty="0">
                <a:solidFill>
                  <a:srgbClr val="CACC51"/>
                </a:solidFill>
              </a:rPr>
              <a:t>+  4.5%</a:t>
            </a:r>
            <a:r>
              <a:rPr lang="es-ES" sz="1400" b="1" dirty="0">
                <a:solidFill>
                  <a:srgbClr val="1C5F9E"/>
                </a:solidFill>
              </a:rPr>
              <a:t> 1.354.322 +4.1%</a:t>
            </a:r>
          </a:p>
        </p:txBody>
      </p:sp>
    </p:spTree>
    <p:extLst>
      <p:ext uri="{BB962C8B-B14F-4D97-AF65-F5344CB8AC3E}">
        <p14:creationId xmlns:p14="http://schemas.microsoft.com/office/powerpoint/2010/main" val="20663102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557800" y="5090449"/>
            <a:ext cx="10019540" cy="7380514"/>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196497" y="-5393923"/>
            <a:ext cx="10092916" cy="6324600"/>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289470"/>
            <a:ext cx="9979520" cy="7347009"/>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711013" y="-5957381"/>
            <a:ext cx="9116697" cy="7030431"/>
          </a:xfrm>
          <a:prstGeom prst="rect">
            <a:avLst/>
          </a:prstGeom>
        </p:spPr>
      </p:pic>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2" name="Elipse 15"/>
          <p:cNvSpPr/>
          <p:nvPr/>
        </p:nvSpPr>
        <p:spPr>
          <a:xfrm>
            <a:off x="8004552" y="3550710"/>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3" name="Elipse 15"/>
          <p:cNvSpPr/>
          <p:nvPr/>
        </p:nvSpPr>
        <p:spPr>
          <a:xfrm>
            <a:off x="8031721" y="3085363"/>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4" name="Elipse 15"/>
          <p:cNvSpPr/>
          <p:nvPr/>
        </p:nvSpPr>
        <p:spPr>
          <a:xfrm>
            <a:off x="8004553" y="3550710"/>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6" name="Elipse 15"/>
          <p:cNvSpPr/>
          <p:nvPr/>
        </p:nvSpPr>
        <p:spPr>
          <a:xfrm>
            <a:off x="8004554" y="3550710"/>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1" name="Elipse 15"/>
          <p:cNvSpPr/>
          <p:nvPr/>
        </p:nvSpPr>
        <p:spPr>
          <a:xfrm>
            <a:off x="8031722" y="3074412"/>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2" name="Elipse 15"/>
          <p:cNvSpPr/>
          <p:nvPr/>
        </p:nvSpPr>
        <p:spPr>
          <a:xfrm>
            <a:off x="8031722" y="3085363"/>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9" name="TextBox 38"/>
          <p:cNvSpPr txBox="1"/>
          <p:nvPr/>
        </p:nvSpPr>
        <p:spPr>
          <a:xfrm>
            <a:off x="6652040" y="1766843"/>
            <a:ext cx="329064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2.011=</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CACC51"/>
                </a:solidFill>
              </a:rPr>
              <a:t>7.211GWh</a:t>
            </a:r>
            <a:r>
              <a:rPr lang="es-ES" sz="1400" b="1" dirty="0">
                <a:solidFill>
                  <a:srgbClr val="1C5F9E"/>
                </a:solidFill>
              </a:rPr>
              <a:t>               1.252.409</a:t>
            </a:r>
          </a:p>
        </p:txBody>
      </p:sp>
      <p:sp>
        <p:nvSpPr>
          <p:cNvPr id="40" name="TextBox 39"/>
          <p:cNvSpPr txBox="1"/>
          <p:nvPr/>
        </p:nvSpPr>
        <p:spPr>
          <a:xfrm>
            <a:off x="-3911384" y="3551438"/>
            <a:ext cx="329064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2.012=</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CACC51"/>
                </a:solidFill>
              </a:rPr>
              <a:t>8.165GWh +13.2%</a:t>
            </a:r>
            <a:r>
              <a:rPr lang="es-ES" sz="1400" b="1" dirty="0">
                <a:solidFill>
                  <a:srgbClr val="1C5F9E"/>
                </a:solidFill>
              </a:rPr>
              <a:t> 1.300.613 +3.8%</a:t>
            </a:r>
          </a:p>
        </p:txBody>
      </p:sp>
      <p:sp>
        <p:nvSpPr>
          <p:cNvPr id="41" name="TextBox 40"/>
          <p:cNvSpPr txBox="1"/>
          <p:nvPr/>
        </p:nvSpPr>
        <p:spPr>
          <a:xfrm>
            <a:off x="-3911385" y="3868152"/>
            <a:ext cx="3290647"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2.013=</a:t>
            </a:r>
            <a:r>
              <a:rPr lang="en-US" sz="1050" dirty="0">
                <a:solidFill>
                  <a:schemeClr val="tx1">
                    <a:lumMod val="50000"/>
                    <a:lumOff val="50000"/>
                  </a:schemeClr>
                </a:solidFill>
              </a:rPr>
              <a:t>&gt; </a:t>
            </a:r>
            <a:r>
              <a:rPr lang="es-ES" sz="1400" b="1" dirty="0">
                <a:solidFill>
                  <a:srgbClr val="CACC51"/>
                </a:solidFill>
              </a:rPr>
              <a:t>8.536GWh</a:t>
            </a:r>
            <a:r>
              <a:rPr lang="es-ES" sz="1400" b="1" dirty="0">
                <a:solidFill>
                  <a:srgbClr val="1C5F9E"/>
                </a:solidFill>
              </a:rPr>
              <a:t> </a:t>
            </a:r>
            <a:r>
              <a:rPr lang="es-ES" sz="1400" b="1" dirty="0">
                <a:solidFill>
                  <a:srgbClr val="CACC51"/>
                </a:solidFill>
              </a:rPr>
              <a:t>+  4.5%</a:t>
            </a:r>
            <a:r>
              <a:rPr lang="es-ES" sz="1400" b="1" dirty="0">
                <a:solidFill>
                  <a:srgbClr val="1C5F9E"/>
                </a:solidFill>
              </a:rPr>
              <a:t> 1.354.322 +4.1%</a:t>
            </a:r>
          </a:p>
        </p:txBody>
      </p:sp>
    </p:spTree>
    <p:extLst>
      <p:ext uri="{BB962C8B-B14F-4D97-AF65-F5344CB8AC3E}">
        <p14:creationId xmlns:p14="http://schemas.microsoft.com/office/powerpoint/2010/main" val="11946469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557800" y="5090449"/>
            <a:ext cx="10019540" cy="7380514"/>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196497" y="-5393923"/>
            <a:ext cx="10092916" cy="6324600"/>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289470"/>
            <a:ext cx="9979520" cy="7347009"/>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711013" y="-5957381"/>
            <a:ext cx="9116697" cy="7030431"/>
          </a:xfrm>
          <a:prstGeom prst="rect">
            <a:avLst/>
          </a:prstGeom>
        </p:spPr>
      </p:pic>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2" name="Elipse 15"/>
          <p:cNvSpPr/>
          <p:nvPr/>
        </p:nvSpPr>
        <p:spPr>
          <a:xfrm>
            <a:off x="8004552" y="3550710"/>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3" name="Elipse 15"/>
          <p:cNvSpPr/>
          <p:nvPr/>
        </p:nvSpPr>
        <p:spPr>
          <a:xfrm>
            <a:off x="8031721" y="3085363"/>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4" name="Elipse 15"/>
          <p:cNvSpPr/>
          <p:nvPr/>
        </p:nvSpPr>
        <p:spPr>
          <a:xfrm>
            <a:off x="8377002" y="3482292"/>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6" name="Elipse 15"/>
          <p:cNvSpPr/>
          <p:nvPr/>
        </p:nvSpPr>
        <p:spPr>
          <a:xfrm>
            <a:off x="8377003" y="3482292"/>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9" name="Elipse 15"/>
          <p:cNvSpPr/>
          <p:nvPr/>
        </p:nvSpPr>
        <p:spPr>
          <a:xfrm>
            <a:off x="8377003" y="2558954"/>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1" name="Elipse 15"/>
          <p:cNvSpPr/>
          <p:nvPr/>
        </p:nvSpPr>
        <p:spPr>
          <a:xfrm>
            <a:off x="8377003" y="2558954"/>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5" name="TextBox 34"/>
          <p:cNvSpPr txBox="1"/>
          <p:nvPr/>
        </p:nvSpPr>
        <p:spPr>
          <a:xfrm>
            <a:off x="6652040" y="1526158"/>
            <a:ext cx="329064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2.011=</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CACC51"/>
                </a:solidFill>
              </a:rPr>
              <a:t>7.211GWh</a:t>
            </a:r>
            <a:r>
              <a:rPr lang="es-ES" sz="1400" b="1" dirty="0">
                <a:solidFill>
                  <a:srgbClr val="1C5F9E"/>
                </a:solidFill>
              </a:rPr>
              <a:t>               1.252.409</a:t>
            </a:r>
          </a:p>
        </p:txBody>
      </p:sp>
      <p:sp>
        <p:nvSpPr>
          <p:cNvPr id="36" name="TextBox 35"/>
          <p:cNvSpPr txBox="1"/>
          <p:nvPr/>
        </p:nvSpPr>
        <p:spPr>
          <a:xfrm>
            <a:off x="6652040" y="1833935"/>
            <a:ext cx="329064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2.012=</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CACC51"/>
                </a:solidFill>
              </a:rPr>
              <a:t>8.165GWh +13.2%</a:t>
            </a:r>
            <a:r>
              <a:rPr lang="es-ES" sz="1400" b="1" dirty="0">
                <a:solidFill>
                  <a:srgbClr val="1C5F9E"/>
                </a:solidFill>
              </a:rPr>
              <a:t> 1.300.613 +3.8%</a:t>
            </a:r>
          </a:p>
        </p:txBody>
      </p:sp>
      <p:sp>
        <p:nvSpPr>
          <p:cNvPr id="37" name="TextBox 36"/>
          <p:cNvSpPr txBox="1"/>
          <p:nvPr/>
        </p:nvSpPr>
        <p:spPr>
          <a:xfrm>
            <a:off x="-3911385" y="3868152"/>
            <a:ext cx="3290647"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2.013=</a:t>
            </a:r>
            <a:r>
              <a:rPr lang="en-US" sz="1050" dirty="0">
                <a:solidFill>
                  <a:schemeClr val="tx1">
                    <a:lumMod val="50000"/>
                    <a:lumOff val="50000"/>
                  </a:schemeClr>
                </a:solidFill>
              </a:rPr>
              <a:t>&gt; </a:t>
            </a:r>
            <a:r>
              <a:rPr lang="es-ES" sz="1400" b="1" dirty="0">
                <a:solidFill>
                  <a:srgbClr val="CACC51"/>
                </a:solidFill>
              </a:rPr>
              <a:t>8.536GWh</a:t>
            </a:r>
            <a:r>
              <a:rPr lang="es-ES" sz="1400" b="1" dirty="0">
                <a:solidFill>
                  <a:srgbClr val="1C5F9E"/>
                </a:solidFill>
              </a:rPr>
              <a:t> </a:t>
            </a:r>
            <a:r>
              <a:rPr lang="es-ES" sz="1400" b="1" dirty="0">
                <a:solidFill>
                  <a:srgbClr val="CACC51"/>
                </a:solidFill>
              </a:rPr>
              <a:t>+  4.5%</a:t>
            </a:r>
            <a:r>
              <a:rPr lang="es-ES" sz="1400" b="1" dirty="0">
                <a:solidFill>
                  <a:srgbClr val="1C5F9E"/>
                </a:solidFill>
              </a:rPr>
              <a:t> 1.354.322 +4.1%</a:t>
            </a:r>
          </a:p>
        </p:txBody>
      </p:sp>
    </p:spTree>
    <p:extLst>
      <p:ext uri="{BB962C8B-B14F-4D97-AF65-F5344CB8AC3E}">
        <p14:creationId xmlns:p14="http://schemas.microsoft.com/office/powerpoint/2010/main" val="21117688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557800" y="5090449"/>
            <a:ext cx="10019540" cy="7380514"/>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196497" y="-5393923"/>
            <a:ext cx="10092916" cy="6324600"/>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289470"/>
            <a:ext cx="9979520" cy="7347009"/>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711013" y="-5957381"/>
            <a:ext cx="9116697" cy="7030431"/>
          </a:xfrm>
          <a:prstGeom prst="rect">
            <a:avLst/>
          </a:prstGeom>
        </p:spPr>
      </p:pic>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2" name="Elipse 15"/>
          <p:cNvSpPr/>
          <p:nvPr/>
        </p:nvSpPr>
        <p:spPr>
          <a:xfrm>
            <a:off x="8004552" y="3550710"/>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3" name="Elipse 15"/>
          <p:cNvSpPr/>
          <p:nvPr/>
        </p:nvSpPr>
        <p:spPr>
          <a:xfrm>
            <a:off x="8031721" y="3085363"/>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4" name="Elipse 15"/>
          <p:cNvSpPr/>
          <p:nvPr/>
        </p:nvSpPr>
        <p:spPr>
          <a:xfrm>
            <a:off x="8377002" y="3482292"/>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6" name="Elipse 15"/>
          <p:cNvSpPr/>
          <p:nvPr/>
        </p:nvSpPr>
        <p:spPr>
          <a:xfrm>
            <a:off x="8745097" y="3524344"/>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9" name="Elipse 15"/>
          <p:cNvSpPr/>
          <p:nvPr/>
        </p:nvSpPr>
        <p:spPr>
          <a:xfrm>
            <a:off x="8377003" y="2558954"/>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1" name="Elipse 15"/>
          <p:cNvSpPr/>
          <p:nvPr/>
        </p:nvSpPr>
        <p:spPr>
          <a:xfrm>
            <a:off x="8745097" y="3351516"/>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1" name="TextBox 20"/>
          <p:cNvSpPr txBox="1"/>
          <p:nvPr/>
        </p:nvSpPr>
        <p:spPr>
          <a:xfrm>
            <a:off x="6767754" y="1192556"/>
            <a:ext cx="329064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2.011=</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CACC51"/>
                </a:solidFill>
              </a:rPr>
              <a:t>7.211GWh</a:t>
            </a:r>
            <a:r>
              <a:rPr lang="es-ES" sz="1400" b="1" dirty="0">
                <a:solidFill>
                  <a:srgbClr val="1C5F9E"/>
                </a:solidFill>
              </a:rPr>
              <a:t>               1.252.409</a:t>
            </a:r>
          </a:p>
        </p:txBody>
      </p:sp>
      <p:sp>
        <p:nvSpPr>
          <p:cNvPr id="27" name="TextBox 26"/>
          <p:cNvSpPr txBox="1"/>
          <p:nvPr/>
        </p:nvSpPr>
        <p:spPr>
          <a:xfrm>
            <a:off x="6767754" y="1516161"/>
            <a:ext cx="329064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2.012=</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CACC51"/>
                </a:solidFill>
              </a:rPr>
              <a:t>8.165GWh +13.2%</a:t>
            </a:r>
            <a:r>
              <a:rPr lang="es-ES" sz="1400" b="1" dirty="0">
                <a:solidFill>
                  <a:srgbClr val="1C5F9E"/>
                </a:solidFill>
              </a:rPr>
              <a:t> 1.300.613 +3.8%</a:t>
            </a:r>
          </a:p>
        </p:txBody>
      </p:sp>
      <p:sp>
        <p:nvSpPr>
          <p:cNvPr id="30" name="TextBox 29"/>
          <p:cNvSpPr txBox="1"/>
          <p:nvPr/>
        </p:nvSpPr>
        <p:spPr>
          <a:xfrm>
            <a:off x="6767753" y="1832875"/>
            <a:ext cx="3290647"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2.013=</a:t>
            </a:r>
            <a:r>
              <a:rPr lang="en-US" sz="1050" dirty="0">
                <a:solidFill>
                  <a:schemeClr val="tx1">
                    <a:lumMod val="50000"/>
                    <a:lumOff val="50000"/>
                  </a:schemeClr>
                </a:solidFill>
              </a:rPr>
              <a:t>&gt; </a:t>
            </a:r>
            <a:r>
              <a:rPr lang="es-ES" sz="1400" b="1" dirty="0">
                <a:solidFill>
                  <a:srgbClr val="CACC51"/>
                </a:solidFill>
              </a:rPr>
              <a:t>8.536GWh</a:t>
            </a:r>
            <a:r>
              <a:rPr lang="es-ES" sz="1400" b="1" dirty="0">
                <a:solidFill>
                  <a:srgbClr val="1C5F9E"/>
                </a:solidFill>
              </a:rPr>
              <a:t> </a:t>
            </a:r>
            <a:r>
              <a:rPr lang="es-ES" sz="1400" b="1" dirty="0">
                <a:solidFill>
                  <a:srgbClr val="CACC51"/>
                </a:solidFill>
              </a:rPr>
              <a:t>+  4.5%</a:t>
            </a:r>
            <a:r>
              <a:rPr lang="es-ES" sz="1400" b="1" dirty="0">
                <a:solidFill>
                  <a:srgbClr val="1C5F9E"/>
                </a:solidFill>
              </a:rPr>
              <a:t> 1.354.322 +4.1%</a:t>
            </a:r>
          </a:p>
        </p:txBody>
      </p:sp>
      <p:sp>
        <p:nvSpPr>
          <p:cNvPr id="32" name="TextBox 31"/>
          <p:cNvSpPr txBox="1"/>
          <p:nvPr/>
        </p:nvSpPr>
        <p:spPr>
          <a:xfrm>
            <a:off x="-2528394" y="3532082"/>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2.012=</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8.165GWh</a:t>
            </a:r>
            <a:r>
              <a:rPr lang="es-ES" sz="1400" b="1" dirty="0">
                <a:solidFill>
                  <a:srgbClr val="1C5F9E"/>
                </a:solidFill>
              </a:rPr>
              <a:t> </a:t>
            </a:r>
            <a:r>
              <a:rPr lang="es-ES" sz="1400" b="1" dirty="0">
                <a:solidFill>
                  <a:srgbClr val="D9DA82"/>
                </a:solidFill>
              </a:rPr>
              <a:t>1.300.613</a:t>
            </a:r>
          </a:p>
        </p:txBody>
      </p:sp>
      <p:sp>
        <p:nvSpPr>
          <p:cNvPr id="33" name="Elipse 15"/>
          <p:cNvSpPr/>
          <p:nvPr/>
        </p:nvSpPr>
        <p:spPr>
          <a:xfrm>
            <a:off x="-2917288" y="3839859"/>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4" name="Elipse 15"/>
          <p:cNvSpPr/>
          <p:nvPr/>
        </p:nvSpPr>
        <p:spPr>
          <a:xfrm>
            <a:off x="-2917288" y="4209461"/>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5" name="Elipse 15"/>
          <p:cNvSpPr/>
          <p:nvPr/>
        </p:nvSpPr>
        <p:spPr>
          <a:xfrm>
            <a:off x="-2917288" y="3839859"/>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6" name="Elipse 15"/>
          <p:cNvSpPr/>
          <p:nvPr/>
        </p:nvSpPr>
        <p:spPr>
          <a:xfrm>
            <a:off x="-2917288" y="3839859"/>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7" name="Elipse 15"/>
          <p:cNvSpPr/>
          <p:nvPr/>
        </p:nvSpPr>
        <p:spPr>
          <a:xfrm>
            <a:off x="-2917288" y="4209461"/>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8" name="Elipse 15"/>
          <p:cNvSpPr/>
          <p:nvPr/>
        </p:nvSpPr>
        <p:spPr>
          <a:xfrm>
            <a:off x="-2917288" y="4209461"/>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9" name="TextBox 38"/>
          <p:cNvSpPr txBox="1"/>
          <p:nvPr/>
        </p:nvSpPr>
        <p:spPr>
          <a:xfrm>
            <a:off x="-2528394" y="3839859"/>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2.014=</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9.656GWh</a:t>
            </a:r>
            <a:r>
              <a:rPr lang="es-ES" sz="1400" b="1" dirty="0">
                <a:solidFill>
                  <a:srgbClr val="1C5F9E"/>
                </a:solidFill>
              </a:rPr>
              <a:t> </a:t>
            </a:r>
            <a:r>
              <a:rPr lang="es-ES" sz="1400" b="1" dirty="0">
                <a:solidFill>
                  <a:srgbClr val="D9DA82"/>
                </a:solidFill>
              </a:rPr>
              <a:t>1.397.073</a:t>
            </a:r>
          </a:p>
        </p:txBody>
      </p:sp>
      <p:sp>
        <p:nvSpPr>
          <p:cNvPr id="40" name="TextBox 39"/>
          <p:cNvSpPr txBox="1"/>
          <p:nvPr/>
        </p:nvSpPr>
        <p:spPr>
          <a:xfrm>
            <a:off x="-2528394" y="4147636"/>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2.015=</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10.355GWh</a:t>
            </a:r>
            <a:r>
              <a:rPr lang="es-ES" sz="1400" b="1" dirty="0">
                <a:solidFill>
                  <a:srgbClr val="1C5F9E"/>
                </a:solidFill>
              </a:rPr>
              <a:t> </a:t>
            </a:r>
            <a:r>
              <a:rPr lang="es-ES" sz="1400" b="1" dirty="0">
                <a:solidFill>
                  <a:srgbClr val="D9DA82"/>
                </a:solidFill>
              </a:rPr>
              <a:t>1.445.868</a:t>
            </a:r>
          </a:p>
        </p:txBody>
      </p:sp>
      <p:sp>
        <p:nvSpPr>
          <p:cNvPr id="41" name="TextBox 40"/>
          <p:cNvSpPr txBox="1"/>
          <p:nvPr/>
        </p:nvSpPr>
        <p:spPr>
          <a:xfrm>
            <a:off x="-2528394" y="4460708"/>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2.015=</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14.579GWh</a:t>
            </a:r>
            <a:r>
              <a:rPr lang="es-ES" sz="1400" b="1" dirty="0">
                <a:solidFill>
                  <a:srgbClr val="1C5F9E"/>
                </a:solidFill>
              </a:rPr>
              <a:t> </a:t>
            </a:r>
            <a:r>
              <a:rPr lang="es-ES" sz="1400" b="1" dirty="0">
                <a:solidFill>
                  <a:srgbClr val="D9DA82"/>
                </a:solidFill>
              </a:rPr>
              <a:t>1.669.120</a:t>
            </a:r>
          </a:p>
        </p:txBody>
      </p:sp>
      <p:sp>
        <p:nvSpPr>
          <p:cNvPr id="42" name="Elipse 15"/>
          <p:cNvSpPr/>
          <p:nvPr/>
        </p:nvSpPr>
        <p:spPr>
          <a:xfrm>
            <a:off x="-2920741" y="3839859"/>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43" name="Elipse 15"/>
          <p:cNvSpPr/>
          <p:nvPr/>
        </p:nvSpPr>
        <p:spPr>
          <a:xfrm>
            <a:off x="-2919432" y="4209461"/>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39383235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557800" y="5090449"/>
            <a:ext cx="10019540" cy="7380514"/>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196497" y="-5393923"/>
            <a:ext cx="10092916" cy="6324600"/>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289470"/>
            <a:ext cx="9979520" cy="7347009"/>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711013" y="-5957381"/>
            <a:ext cx="9116697" cy="7030431"/>
          </a:xfrm>
          <a:prstGeom prst="rect">
            <a:avLst/>
          </a:prstGeom>
        </p:spPr>
      </p:pic>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2" name="Elipse 15"/>
          <p:cNvSpPr/>
          <p:nvPr/>
        </p:nvSpPr>
        <p:spPr>
          <a:xfrm>
            <a:off x="8004552" y="3550710"/>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3" name="Elipse 15"/>
          <p:cNvSpPr/>
          <p:nvPr/>
        </p:nvSpPr>
        <p:spPr>
          <a:xfrm>
            <a:off x="8031721" y="3085363"/>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4" name="Elipse 15"/>
          <p:cNvSpPr/>
          <p:nvPr/>
        </p:nvSpPr>
        <p:spPr>
          <a:xfrm>
            <a:off x="8377002" y="3482292"/>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6" name="Elipse 15"/>
          <p:cNvSpPr/>
          <p:nvPr/>
        </p:nvSpPr>
        <p:spPr>
          <a:xfrm>
            <a:off x="8745097" y="3524344"/>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9" name="Elipse 15"/>
          <p:cNvSpPr/>
          <p:nvPr/>
        </p:nvSpPr>
        <p:spPr>
          <a:xfrm>
            <a:off x="8377003" y="2558954"/>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1" name="Elipse 15"/>
          <p:cNvSpPr/>
          <p:nvPr/>
        </p:nvSpPr>
        <p:spPr>
          <a:xfrm>
            <a:off x="8745097" y="3351516"/>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1" name="TextBox 20"/>
          <p:cNvSpPr txBox="1"/>
          <p:nvPr/>
        </p:nvSpPr>
        <p:spPr>
          <a:xfrm>
            <a:off x="6306939" y="5036561"/>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2.012=</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8.165GWh</a:t>
            </a:r>
            <a:r>
              <a:rPr lang="es-ES" sz="1400" b="1" dirty="0">
                <a:solidFill>
                  <a:srgbClr val="1C5F9E"/>
                </a:solidFill>
              </a:rPr>
              <a:t> </a:t>
            </a:r>
            <a:r>
              <a:rPr lang="es-ES" sz="1400" b="1" dirty="0">
                <a:solidFill>
                  <a:srgbClr val="D9DA82"/>
                </a:solidFill>
              </a:rPr>
              <a:t>1.300.613</a:t>
            </a:r>
          </a:p>
        </p:txBody>
      </p:sp>
      <p:sp>
        <p:nvSpPr>
          <p:cNvPr id="25" name="Elipse 15"/>
          <p:cNvSpPr/>
          <p:nvPr/>
        </p:nvSpPr>
        <p:spPr>
          <a:xfrm>
            <a:off x="8014742" y="5578777"/>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2" name="Elipse 15"/>
          <p:cNvSpPr/>
          <p:nvPr/>
        </p:nvSpPr>
        <p:spPr>
          <a:xfrm>
            <a:off x="8015095" y="6117584"/>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3" name="Elipse 15"/>
          <p:cNvSpPr/>
          <p:nvPr/>
        </p:nvSpPr>
        <p:spPr>
          <a:xfrm>
            <a:off x="8014742" y="5583108"/>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4" name="Elipse 15"/>
          <p:cNvSpPr/>
          <p:nvPr/>
        </p:nvSpPr>
        <p:spPr>
          <a:xfrm>
            <a:off x="8012951" y="5578777"/>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5" name="Elipse 15"/>
          <p:cNvSpPr/>
          <p:nvPr/>
        </p:nvSpPr>
        <p:spPr>
          <a:xfrm>
            <a:off x="8015095" y="6117584"/>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6" name="Elipse 15"/>
          <p:cNvSpPr/>
          <p:nvPr/>
        </p:nvSpPr>
        <p:spPr>
          <a:xfrm>
            <a:off x="8015095" y="6117584"/>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7" name="TextBox 36"/>
          <p:cNvSpPr txBox="1"/>
          <p:nvPr/>
        </p:nvSpPr>
        <p:spPr>
          <a:xfrm>
            <a:off x="-2528394" y="3839859"/>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2.014=</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9.656GWh</a:t>
            </a:r>
            <a:r>
              <a:rPr lang="es-ES" sz="1400" b="1" dirty="0">
                <a:solidFill>
                  <a:srgbClr val="1C5F9E"/>
                </a:solidFill>
              </a:rPr>
              <a:t> </a:t>
            </a:r>
            <a:r>
              <a:rPr lang="es-ES" sz="1400" b="1" dirty="0">
                <a:solidFill>
                  <a:srgbClr val="D9DA82"/>
                </a:solidFill>
              </a:rPr>
              <a:t>1.397.073</a:t>
            </a:r>
          </a:p>
        </p:txBody>
      </p:sp>
      <p:sp>
        <p:nvSpPr>
          <p:cNvPr id="38" name="TextBox 37"/>
          <p:cNvSpPr txBox="1"/>
          <p:nvPr/>
        </p:nvSpPr>
        <p:spPr>
          <a:xfrm>
            <a:off x="-2528394" y="4147636"/>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2.015=</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10.355GWh</a:t>
            </a:r>
            <a:r>
              <a:rPr lang="es-ES" sz="1400" b="1" dirty="0">
                <a:solidFill>
                  <a:srgbClr val="1C5F9E"/>
                </a:solidFill>
              </a:rPr>
              <a:t> </a:t>
            </a:r>
            <a:r>
              <a:rPr lang="es-ES" sz="1400" b="1" dirty="0">
                <a:solidFill>
                  <a:srgbClr val="D9DA82"/>
                </a:solidFill>
              </a:rPr>
              <a:t>1.445.868</a:t>
            </a:r>
          </a:p>
        </p:txBody>
      </p:sp>
      <p:sp>
        <p:nvSpPr>
          <p:cNvPr id="45" name="TextBox 44"/>
          <p:cNvSpPr txBox="1"/>
          <p:nvPr/>
        </p:nvSpPr>
        <p:spPr>
          <a:xfrm>
            <a:off x="-2528394" y="4460708"/>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2.015=</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14.579GWh</a:t>
            </a:r>
            <a:r>
              <a:rPr lang="es-ES" sz="1400" b="1" dirty="0">
                <a:solidFill>
                  <a:srgbClr val="1C5F9E"/>
                </a:solidFill>
              </a:rPr>
              <a:t> </a:t>
            </a:r>
            <a:r>
              <a:rPr lang="es-ES" sz="1400" b="1" dirty="0">
                <a:solidFill>
                  <a:srgbClr val="D9DA82"/>
                </a:solidFill>
              </a:rPr>
              <a:t>1.669.120</a:t>
            </a:r>
          </a:p>
        </p:txBody>
      </p:sp>
      <p:sp>
        <p:nvSpPr>
          <p:cNvPr id="46" name="Elipse 15"/>
          <p:cNvSpPr/>
          <p:nvPr/>
        </p:nvSpPr>
        <p:spPr>
          <a:xfrm>
            <a:off x="8012951" y="5578777"/>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47" name="Elipse 15"/>
          <p:cNvSpPr/>
          <p:nvPr/>
        </p:nvSpPr>
        <p:spPr>
          <a:xfrm>
            <a:off x="8012951" y="6117584"/>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29084777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557800" y="5090449"/>
            <a:ext cx="10019540" cy="7380514"/>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196497" y="-5393923"/>
            <a:ext cx="10092916" cy="6324600"/>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289470"/>
            <a:ext cx="9979520" cy="7347009"/>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711013" y="-5957381"/>
            <a:ext cx="9116697" cy="7030431"/>
          </a:xfrm>
          <a:prstGeom prst="rect">
            <a:avLst/>
          </a:prstGeom>
        </p:spPr>
      </p:pic>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2" name="Elipse 15"/>
          <p:cNvSpPr/>
          <p:nvPr/>
        </p:nvSpPr>
        <p:spPr>
          <a:xfrm>
            <a:off x="8004552" y="3550710"/>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3" name="Elipse 15"/>
          <p:cNvSpPr/>
          <p:nvPr/>
        </p:nvSpPr>
        <p:spPr>
          <a:xfrm>
            <a:off x="8031721" y="3085363"/>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4" name="Elipse 15"/>
          <p:cNvSpPr/>
          <p:nvPr/>
        </p:nvSpPr>
        <p:spPr>
          <a:xfrm>
            <a:off x="8377002" y="3482292"/>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6" name="Elipse 15"/>
          <p:cNvSpPr/>
          <p:nvPr/>
        </p:nvSpPr>
        <p:spPr>
          <a:xfrm>
            <a:off x="8745097" y="3524344"/>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9" name="Elipse 15"/>
          <p:cNvSpPr/>
          <p:nvPr/>
        </p:nvSpPr>
        <p:spPr>
          <a:xfrm>
            <a:off x="8377003" y="2558954"/>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1" name="Elipse 15"/>
          <p:cNvSpPr/>
          <p:nvPr/>
        </p:nvSpPr>
        <p:spPr>
          <a:xfrm>
            <a:off x="8745097" y="3351516"/>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1" name="TextBox 20"/>
          <p:cNvSpPr txBox="1"/>
          <p:nvPr/>
        </p:nvSpPr>
        <p:spPr>
          <a:xfrm>
            <a:off x="6364089" y="4722464"/>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2.012=</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8.165GWh</a:t>
            </a:r>
            <a:r>
              <a:rPr lang="es-ES" sz="1400" b="1" dirty="0">
                <a:solidFill>
                  <a:srgbClr val="1C5F9E"/>
                </a:solidFill>
              </a:rPr>
              <a:t> </a:t>
            </a:r>
            <a:r>
              <a:rPr lang="es-ES" sz="1400" b="1" dirty="0">
                <a:solidFill>
                  <a:srgbClr val="D9DA82"/>
                </a:solidFill>
              </a:rPr>
              <a:t>1.300.613</a:t>
            </a:r>
          </a:p>
        </p:txBody>
      </p:sp>
      <p:sp>
        <p:nvSpPr>
          <p:cNvPr id="25" name="Elipse 15"/>
          <p:cNvSpPr/>
          <p:nvPr/>
        </p:nvSpPr>
        <p:spPr>
          <a:xfrm>
            <a:off x="8014742" y="5578777"/>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2" name="Elipse 15"/>
          <p:cNvSpPr/>
          <p:nvPr/>
        </p:nvSpPr>
        <p:spPr>
          <a:xfrm>
            <a:off x="8015095" y="6117584"/>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3" name="Elipse 15"/>
          <p:cNvSpPr/>
          <p:nvPr/>
        </p:nvSpPr>
        <p:spPr>
          <a:xfrm>
            <a:off x="8323662" y="5477321"/>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4" name="Elipse 15"/>
          <p:cNvSpPr/>
          <p:nvPr/>
        </p:nvSpPr>
        <p:spPr>
          <a:xfrm>
            <a:off x="8323662" y="5477321"/>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5" name="Elipse 15"/>
          <p:cNvSpPr/>
          <p:nvPr/>
        </p:nvSpPr>
        <p:spPr>
          <a:xfrm>
            <a:off x="8320894" y="5971510"/>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6" name="Elipse 15"/>
          <p:cNvSpPr/>
          <p:nvPr/>
        </p:nvSpPr>
        <p:spPr>
          <a:xfrm>
            <a:off x="8320894" y="5974527"/>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7" name="TextBox 36"/>
          <p:cNvSpPr txBox="1"/>
          <p:nvPr/>
        </p:nvSpPr>
        <p:spPr>
          <a:xfrm>
            <a:off x="6364089" y="5030241"/>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2.014=</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9.656GWh</a:t>
            </a:r>
            <a:r>
              <a:rPr lang="es-ES" sz="1400" b="1" dirty="0">
                <a:solidFill>
                  <a:srgbClr val="1C5F9E"/>
                </a:solidFill>
              </a:rPr>
              <a:t> </a:t>
            </a:r>
            <a:r>
              <a:rPr lang="es-ES" sz="1400" b="1" dirty="0">
                <a:solidFill>
                  <a:srgbClr val="D9DA82"/>
                </a:solidFill>
              </a:rPr>
              <a:t>1.397.073</a:t>
            </a:r>
          </a:p>
        </p:txBody>
      </p:sp>
      <p:sp>
        <p:nvSpPr>
          <p:cNvPr id="38" name="TextBox 37"/>
          <p:cNvSpPr txBox="1"/>
          <p:nvPr/>
        </p:nvSpPr>
        <p:spPr>
          <a:xfrm>
            <a:off x="-2528394" y="4147636"/>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2.015=</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10.355GWh</a:t>
            </a:r>
            <a:r>
              <a:rPr lang="es-ES" sz="1400" b="1" dirty="0">
                <a:solidFill>
                  <a:srgbClr val="1C5F9E"/>
                </a:solidFill>
              </a:rPr>
              <a:t> </a:t>
            </a:r>
            <a:r>
              <a:rPr lang="es-ES" sz="1400" b="1" dirty="0">
                <a:solidFill>
                  <a:srgbClr val="D9DA82"/>
                </a:solidFill>
              </a:rPr>
              <a:t>1.445.868</a:t>
            </a:r>
          </a:p>
        </p:txBody>
      </p:sp>
      <p:sp>
        <p:nvSpPr>
          <p:cNvPr id="45" name="TextBox 44"/>
          <p:cNvSpPr txBox="1"/>
          <p:nvPr/>
        </p:nvSpPr>
        <p:spPr>
          <a:xfrm>
            <a:off x="-2528394" y="4460708"/>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2.015=</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14.579GWh</a:t>
            </a:r>
            <a:r>
              <a:rPr lang="es-ES" sz="1400" b="1" dirty="0">
                <a:solidFill>
                  <a:srgbClr val="1C5F9E"/>
                </a:solidFill>
              </a:rPr>
              <a:t> </a:t>
            </a:r>
            <a:r>
              <a:rPr lang="es-ES" sz="1400" b="1" dirty="0">
                <a:solidFill>
                  <a:srgbClr val="D9DA82"/>
                </a:solidFill>
              </a:rPr>
              <a:t>1.669.120</a:t>
            </a:r>
          </a:p>
        </p:txBody>
      </p:sp>
      <p:sp>
        <p:nvSpPr>
          <p:cNvPr id="46" name="Elipse 15"/>
          <p:cNvSpPr/>
          <p:nvPr/>
        </p:nvSpPr>
        <p:spPr>
          <a:xfrm>
            <a:off x="8323662" y="5477321"/>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47" name="Elipse 15"/>
          <p:cNvSpPr/>
          <p:nvPr/>
        </p:nvSpPr>
        <p:spPr>
          <a:xfrm>
            <a:off x="8320894" y="5977544"/>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32030118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557800" y="5090449"/>
            <a:ext cx="10019540" cy="7380514"/>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196497" y="-5393923"/>
            <a:ext cx="10092916" cy="6324600"/>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289470"/>
            <a:ext cx="9979520" cy="7347009"/>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711013" y="-5957381"/>
            <a:ext cx="9116697" cy="7030431"/>
          </a:xfrm>
          <a:prstGeom prst="rect">
            <a:avLst/>
          </a:prstGeom>
        </p:spPr>
      </p:pic>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2" name="Elipse 15"/>
          <p:cNvSpPr/>
          <p:nvPr/>
        </p:nvSpPr>
        <p:spPr>
          <a:xfrm>
            <a:off x="8004552" y="3550710"/>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3" name="Elipse 15"/>
          <p:cNvSpPr/>
          <p:nvPr/>
        </p:nvSpPr>
        <p:spPr>
          <a:xfrm>
            <a:off x="8031721" y="3085363"/>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4" name="Elipse 15"/>
          <p:cNvSpPr/>
          <p:nvPr/>
        </p:nvSpPr>
        <p:spPr>
          <a:xfrm>
            <a:off x="8377002" y="3482292"/>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6" name="Elipse 15"/>
          <p:cNvSpPr/>
          <p:nvPr/>
        </p:nvSpPr>
        <p:spPr>
          <a:xfrm>
            <a:off x="8745097" y="3524344"/>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9" name="Elipse 15"/>
          <p:cNvSpPr/>
          <p:nvPr/>
        </p:nvSpPr>
        <p:spPr>
          <a:xfrm>
            <a:off x="8377003" y="2558954"/>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1" name="Elipse 15"/>
          <p:cNvSpPr/>
          <p:nvPr/>
        </p:nvSpPr>
        <p:spPr>
          <a:xfrm>
            <a:off x="8745097" y="3351516"/>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1" name="TextBox 20"/>
          <p:cNvSpPr txBox="1"/>
          <p:nvPr/>
        </p:nvSpPr>
        <p:spPr>
          <a:xfrm>
            <a:off x="6306939" y="4389307"/>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2.012=</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8.165GWh</a:t>
            </a:r>
            <a:r>
              <a:rPr lang="es-ES" sz="1400" b="1" dirty="0">
                <a:solidFill>
                  <a:srgbClr val="1C5F9E"/>
                </a:solidFill>
              </a:rPr>
              <a:t> </a:t>
            </a:r>
            <a:r>
              <a:rPr lang="es-ES" sz="1400" b="1" dirty="0">
                <a:solidFill>
                  <a:srgbClr val="D9DA82"/>
                </a:solidFill>
              </a:rPr>
              <a:t>1.300.613</a:t>
            </a:r>
          </a:p>
        </p:txBody>
      </p:sp>
      <p:sp>
        <p:nvSpPr>
          <p:cNvPr id="25" name="Elipse 15"/>
          <p:cNvSpPr/>
          <p:nvPr/>
        </p:nvSpPr>
        <p:spPr>
          <a:xfrm>
            <a:off x="8014742" y="5578777"/>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2" name="Elipse 15"/>
          <p:cNvSpPr/>
          <p:nvPr/>
        </p:nvSpPr>
        <p:spPr>
          <a:xfrm>
            <a:off x="8015095" y="6117584"/>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3" name="Elipse 15"/>
          <p:cNvSpPr/>
          <p:nvPr/>
        </p:nvSpPr>
        <p:spPr>
          <a:xfrm>
            <a:off x="8323662" y="5477321"/>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4" name="Elipse 15"/>
          <p:cNvSpPr/>
          <p:nvPr/>
        </p:nvSpPr>
        <p:spPr>
          <a:xfrm>
            <a:off x="8465060" y="5420847"/>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5" name="Elipse 15"/>
          <p:cNvSpPr/>
          <p:nvPr/>
        </p:nvSpPr>
        <p:spPr>
          <a:xfrm>
            <a:off x="8320894" y="5971510"/>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6" name="Elipse 15"/>
          <p:cNvSpPr/>
          <p:nvPr/>
        </p:nvSpPr>
        <p:spPr>
          <a:xfrm>
            <a:off x="8451373" y="5912203"/>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7" name="TextBox 36"/>
          <p:cNvSpPr txBox="1"/>
          <p:nvPr/>
        </p:nvSpPr>
        <p:spPr>
          <a:xfrm>
            <a:off x="6306939" y="4697084"/>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2.014=</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9.656GWh</a:t>
            </a:r>
            <a:r>
              <a:rPr lang="es-ES" sz="1400" b="1" dirty="0">
                <a:solidFill>
                  <a:srgbClr val="1C5F9E"/>
                </a:solidFill>
              </a:rPr>
              <a:t> </a:t>
            </a:r>
            <a:r>
              <a:rPr lang="es-ES" sz="1400" b="1" dirty="0">
                <a:solidFill>
                  <a:srgbClr val="D9DA82"/>
                </a:solidFill>
              </a:rPr>
              <a:t>1.397.073</a:t>
            </a:r>
          </a:p>
        </p:txBody>
      </p:sp>
      <p:sp>
        <p:nvSpPr>
          <p:cNvPr id="38" name="TextBox 37"/>
          <p:cNvSpPr txBox="1"/>
          <p:nvPr/>
        </p:nvSpPr>
        <p:spPr>
          <a:xfrm>
            <a:off x="6306939" y="5022799"/>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2.015=</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10.355GWh</a:t>
            </a:r>
            <a:r>
              <a:rPr lang="es-ES" sz="1400" b="1" dirty="0">
                <a:solidFill>
                  <a:srgbClr val="1C5F9E"/>
                </a:solidFill>
              </a:rPr>
              <a:t> </a:t>
            </a:r>
            <a:r>
              <a:rPr lang="es-ES" sz="1400" b="1" dirty="0">
                <a:solidFill>
                  <a:srgbClr val="D9DA82"/>
                </a:solidFill>
              </a:rPr>
              <a:t>1.445.868</a:t>
            </a:r>
          </a:p>
        </p:txBody>
      </p:sp>
      <p:sp>
        <p:nvSpPr>
          <p:cNvPr id="45" name="TextBox 44"/>
          <p:cNvSpPr txBox="1"/>
          <p:nvPr/>
        </p:nvSpPr>
        <p:spPr>
          <a:xfrm>
            <a:off x="-2528394" y="4460708"/>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2.015=</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14.579GWh</a:t>
            </a:r>
            <a:r>
              <a:rPr lang="es-ES" sz="1400" b="1" dirty="0">
                <a:solidFill>
                  <a:srgbClr val="1C5F9E"/>
                </a:solidFill>
              </a:rPr>
              <a:t> </a:t>
            </a:r>
            <a:r>
              <a:rPr lang="es-ES" sz="1400" b="1" dirty="0">
                <a:solidFill>
                  <a:srgbClr val="D9DA82"/>
                </a:solidFill>
              </a:rPr>
              <a:t>1.669.120</a:t>
            </a:r>
          </a:p>
        </p:txBody>
      </p:sp>
      <p:sp>
        <p:nvSpPr>
          <p:cNvPr id="46" name="Elipse 15"/>
          <p:cNvSpPr/>
          <p:nvPr/>
        </p:nvSpPr>
        <p:spPr>
          <a:xfrm>
            <a:off x="8465060" y="5420847"/>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47" name="Elipse 15"/>
          <p:cNvSpPr/>
          <p:nvPr/>
        </p:nvSpPr>
        <p:spPr>
          <a:xfrm>
            <a:off x="8465060" y="5909765"/>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32323127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557800" y="5090449"/>
            <a:ext cx="10019540" cy="7380514"/>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196497" y="-5393923"/>
            <a:ext cx="10092916" cy="6324600"/>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289470"/>
            <a:ext cx="9979520" cy="7347009"/>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711013" y="-5957381"/>
            <a:ext cx="9116697" cy="7030431"/>
          </a:xfrm>
          <a:prstGeom prst="rect">
            <a:avLst/>
          </a:prstGeom>
        </p:spPr>
      </p:pic>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2" name="Elipse 15"/>
          <p:cNvSpPr/>
          <p:nvPr/>
        </p:nvSpPr>
        <p:spPr>
          <a:xfrm>
            <a:off x="8004552" y="3550710"/>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3" name="Elipse 15"/>
          <p:cNvSpPr/>
          <p:nvPr/>
        </p:nvSpPr>
        <p:spPr>
          <a:xfrm>
            <a:off x="8031721" y="3085363"/>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4" name="Elipse 15"/>
          <p:cNvSpPr/>
          <p:nvPr/>
        </p:nvSpPr>
        <p:spPr>
          <a:xfrm>
            <a:off x="8377002" y="3482292"/>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6" name="Elipse 15"/>
          <p:cNvSpPr/>
          <p:nvPr/>
        </p:nvSpPr>
        <p:spPr>
          <a:xfrm>
            <a:off x="8745097" y="3524344"/>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9" name="Elipse 15"/>
          <p:cNvSpPr/>
          <p:nvPr/>
        </p:nvSpPr>
        <p:spPr>
          <a:xfrm>
            <a:off x="8377003" y="2558954"/>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1" name="Elipse 15"/>
          <p:cNvSpPr/>
          <p:nvPr/>
        </p:nvSpPr>
        <p:spPr>
          <a:xfrm>
            <a:off x="8745097" y="3351516"/>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1" name="TextBox 20"/>
          <p:cNvSpPr txBox="1"/>
          <p:nvPr/>
        </p:nvSpPr>
        <p:spPr>
          <a:xfrm>
            <a:off x="6350732" y="4003408"/>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2.012=</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8.165GWh</a:t>
            </a:r>
            <a:r>
              <a:rPr lang="es-ES" sz="1400" b="1" dirty="0">
                <a:solidFill>
                  <a:srgbClr val="1C5F9E"/>
                </a:solidFill>
              </a:rPr>
              <a:t> </a:t>
            </a:r>
            <a:r>
              <a:rPr lang="es-ES" sz="1400" b="1" dirty="0">
                <a:solidFill>
                  <a:srgbClr val="D9DA82"/>
                </a:solidFill>
              </a:rPr>
              <a:t>1.300.613</a:t>
            </a:r>
          </a:p>
        </p:txBody>
      </p:sp>
      <p:sp>
        <p:nvSpPr>
          <p:cNvPr id="25" name="Elipse 15"/>
          <p:cNvSpPr/>
          <p:nvPr/>
        </p:nvSpPr>
        <p:spPr>
          <a:xfrm>
            <a:off x="8014742" y="5578777"/>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2" name="Elipse 15"/>
          <p:cNvSpPr/>
          <p:nvPr/>
        </p:nvSpPr>
        <p:spPr>
          <a:xfrm>
            <a:off x="8015095" y="6117584"/>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3" name="Elipse 15"/>
          <p:cNvSpPr/>
          <p:nvPr/>
        </p:nvSpPr>
        <p:spPr>
          <a:xfrm>
            <a:off x="8323662" y="5477321"/>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4" name="Elipse 15"/>
          <p:cNvSpPr/>
          <p:nvPr/>
        </p:nvSpPr>
        <p:spPr>
          <a:xfrm>
            <a:off x="8465060" y="5420847"/>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5" name="Elipse 15"/>
          <p:cNvSpPr/>
          <p:nvPr/>
        </p:nvSpPr>
        <p:spPr>
          <a:xfrm>
            <a:off x="8320894" y="5971510"/>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6" name="Elipse 15"/>
          <p:cNvSpPr/>
          <p:nvPr/>
        </p:nvSpPr>
        <p:spPr>
          <a:xfrm>
            <a:off x="8451373" y="5912203"/>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7" name="TextBox 36"/>
          <p:cNvSpPr txBox="1"/>
          <p:nvPr/>
        </p:nvSpPr>
        <p:spPr>
          <a:xfrm>
            <a:off x="6350732" y="4311185"/>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2.014=</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9.656GWh</a:t>
            </a:r>
            <a:r>
              <a:rPr lang="es-ES" sz="1400" b="1" dirty="0">
                <a:solidFill>
                  <a:srgbClr val="1C5F9E"/>
                </a:solidFill>
              </a:rPr>
              <a:t> </a:t>
            </a:r>
            <a:r>
              <a:rPr lang="es-ES" sz="1400" b="1" dirty="0">
                <a:solidFill>
                  <a:srgbClr val="D9DA82"/>
                </a:solidFill>
              </a:rPr>
              <a:t>1.397.073</a:t>
            </a:r>
          </a:p>
        </p:txBody>
      </p:sp>
      <p:sp>
        <p:nvSpPr>
          <p:cNvPr id="38" name="TextBox 37"/>
          <p:cNvSpPr txBox="1"/>
          <p:nvPr/>
        </p:nvSpPr>
        <p:spPr>
          <a:xfrm>
            <a:off x="6350732" y="4636900"/>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2.015=</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10.355GWh</a:t>
            </a:r>
            <a:r>
              <a:rPr lang="es-ES" sz="1400" b="1" dirty="0">
                <a:solidFill>
                  <a:srgbClr val="1C5F9E"/>
                </a:solidFill>
              </a:rPr>
              <a:t> </a:t>
            </a:r>
            <a:r>
              <a:rPr lang="es-ES" sz="1400" b="1" dirty="0">
                <a:solidFill>
                  <a:srgbClr val="D9DA82"/>
                </a:solidFill>
              </a:rPr>
              <a:t>1.445.868</a:t>
            </a:r>
          </a:p>
        </p:txBody>
      </p:sp>
      <p:sp>
        <p:nvSpPr>
          <p:cNvPr id="45" name="TextBox 44"/>
          <p:cNvSpPr txBox="1"/>
          <p:nvPr/>
        </p:nvSpPr>
        <p:spPr>
          <a:xfrm>
            <a:off x="6350732" y="4969925"/>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2.019=</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14.579GWh</a:t>
            </a:r>
            <a:r>
              <a:rPr lang="es-ES" sz="1400" b="1" dirty="0">
                <a:solidFill>
                  <a:srgbClr val="1C5F9E"/>
                </a:solidFill>
              </a:rPr>
              <a:t> </a:t>
            </a:r>
            <a:r>
              <a:rPr lang="es-ES" sz="1400" b="1" dirty="0">
                <a:solidFill>
                  <a:srgbClr val="D9DA82"/>
                </a:solidFill>
              </a:rPr>
              <a:t>1.669.120</a:t>
            </a:r>
          </a:p>
        </p:txBody>
      </p:sp>
      <p:sp>
        <p:nvSpPr>
          <p:cNvPr id="46" name="Elipse 15"/>
          <p:cNvSpPr/>
          <p:nvPr/>
        </p:nvSpPr>
        <p:spPr>
          <a:xfrm>
            <a:off x="9027552" y="5200767"/>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47" name="Elipse 15"/>
          <p:cNvSpPr/>
          <p:nvPr/>
        </p:nvSpPr>
        <p:spPr>
          <a:xfrm>
            <a:off x="9027552" y="5518774"/>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39644726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557800" y="5090449"/>
            <a:ext cx="10019540" cy="7380514"/>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196497" y="-5393923"/>
            <a:ext cx="10092916" cy="6324600"/>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080082" y="3085363"/>
            <a:ext cx="9979520" cy="7347009"/>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6981" y="0"/>
            <a:ext cx="10105381" cy="7792864"/>
          </a:xfrm>
          <a:prstGeom prst="rect">
            <a:avLst/>
          </a:prstGeom>
        </p:spPr>
      </p:pic>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2" name="Elipse 15"/>
          <p:cNvSpPr/>
          <p:nvPr/>
        </p:nvSpPr>
        <p:spPr>
          <a:xfrm>
            <a:off x="-2233463" y="4094760"/>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3" name="Elipse 15"/>
          <p:cNvSpPr/>
          <p:nvPr/>
        </p:nvSpPr>
        <p:spPr>
          <a:xfrm>
            <a:off x="-2206294" y="3629413"/>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4" name="Elipse 15"/>
          <p:cNvSpPr/>
          <p:nvPr/>
        </p:nvSpPr>
        <p:spPr>
          <a:xfrm>
            <a:off x="-1861013" y="4026342"/>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6" name="Elipse 15"/>
          <p:cNvSpPr/>
          <p:nvPr/>
        </p:nvSpPr>
        <p:spPr>
          <a:xfrm>
            <a:off x="-1492918" y="4068394"/>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9" name="Elipse 15"/>
          <p:cNvSpPr/>
          <p:nvPr/>
        </p:nvSpPr>
        <p:spPr>
          <a:xfrm>
            <a:off x="-1861012" y="3103004"/>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1" name="Elipse 15"/>
          <p:cNvSpPr/>
          <p:nvPr/>
        </p:nvSpPr>
        <p:spPr>
          <a:xfrm>
            <a:off x="-1492918" y="3895566"/>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1" name="TextBox 20"/>
          <p:cNvSpPr txBox="1"/>
          <p:nvPr/>
        </p:nvSpPr>
        <p:spPr>
          <a:xfrm>
            <a:off x="-3887283" y="4547458"/>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2.012=</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8.165GWh</a:t>
            </a:r>
            <a:r>
              <a:rPr lang="es-ES" sz="1400" b="1" dirty="0">
                <a:solidFill>
                  <a:srgbClr val="1C5F9E"/>
                </a:solidFill>
              </a:rPr>
              <a:t> </a:t>
            </a:r>
            <a:r>
              <a:rPr lang="es-ES" sz="1400" b="1" dirty="0">
                <a:solidFill>
                  <a:srgbClr val="D9DA82"/>
                </a:solidFill>
              </a:rPr>
              <a:t>1.300.613</a:t>
            </a:r>
          </a:p>
        </p:txBody>
      </p:sp>
      <p:sp>
        <p:nvSpPr>
          <p:cNvPr id="25" name="Elipse 15"/>
          <p:cNvSpPr/>
          <p:nvPr/>
        </p:nvSpPr>
        <p:spPr>
          <a:xfrm>
            <a:off x="-2223273" y="6122827"/>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2" name="Elipse 15"/>
          <p:cNvSpPr/>
          <p:nvPr/>
        </p:nvSpPr>
        <p:spPr>
          <a:xfrm>
            <a:off x="-2222920" y="6661634"/>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3" name="Elipse 15"/>
          <p:cNvSpPr/>
          <p:nvPr/>
        </p:nvSpPr>
        <p:spPr>
          <a:xfrm>
            <a:off x="-1914353" y="6021371"/>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4" name="Elipse 15"/>
          <p:cNvSpPr/>
          <p:nvPr/>
        </p:nvSpPr>
        <p:spPr>
          <a:xfrm>
            <a:off x="-1772955" y="5964897"/>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5" name="Elipse 15"/>
          <p:cNvSpPr/>
          <p:nvPr/>
        </p:nvSpPr>
        <p:spPr>
          <a:xfrm>
            <a:off x="-1917121" y="6515560"/>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6" name="Elipse 15"/>
          <p:cNvSpPr/>
          <p:nvPr/>
        </p:nvSpPr>
        <p:spPr>
          <a:xfrm>
            <a:off x="-1786642" y="6456253"/>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7" name="TextBox 36"/>
          <p:cNvSpPr txBox="1"/>
          <p:nvPr/>
        </p:nvSpPr>
        <p:spPr>
          <a:xfrm>
            <a:off x="-3887283" y="4855235"/>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2.014=</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9.656GWh</a:t>
            </a:r>
            <a:r>
              <a:rPr lang="es-ES" sz="1400" b="1" dirty="0">
                <a:solidFill>
                  <a:srgbClr val="1C5F9E"/>
                </a:solidFill>
              </a:rPr>
              <a:t> </a:t>
            </a:r>
            <a:r>
              <a:rPr lang="es-ES" sz="1400" b="1" dirty="0">
                <a:solidFill>
                  <a:srgbClr val="D9DA82"/>
                </a:solidFill>
              </a:rPr>
              <a:t>1.397.073</a:t>
            </a:r>
          </a:p>
        </p:txBody>
      </p:sp>
      <p:sp>
        <p:nvSpPr>
          <p:cNvPr id="38" name="TextBox 37"/>
          <p:cNvSpPr txBox="1"/>
          <p:nvPr/>
        </p:nvSpPr>
        <p:spPr>
          <a:xfrm>
            <a:off x="-3887283" y="5180950"/>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2.015=</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10.355GWh</a:t>
            </a:r>
            <a:r>
              <a:rPr lang="es-ES" sz="1400" b="1" dirty="0">
                <a:solidFill>
                  <a:srgbClr val="1C5F9E"/>
                </a:solidFill>
              </a:rPr>
              <a:t> </a:t>
            </a:r>
            <a:r>
              <a:rPr lang="es-ES" sz="1400" b="1" dirty="0">
                <a:solidFill>
                  <a:srgbClr val="D9DA82"/>
                </a:solidFill>
              </a:rPr>
              <a:t>1.445.868</a:t>
            </a:r>
          </a:p>
        </p:txBody>
      </p:sp>
      <p:sp>
        <p:nvSpPr>
          <p:cNvPr id="45" name="TextBox 44"/>
          <p:cNvSpPr txBox="1"/>
          <p:nvPr/>
        </p:nvSpPr>
        <p:spPr>
          <a:xfrm>
            <a:off x="-3887283" y="5513975"/>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2.019=</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14.579GWh</a:t>
            </a:r>
            <a:r>
              <a:rPr lang="es-ES" sz="1400" b="1" dirty="0">
                <a:solidFill>
                  <a:srgbClr val="1C5F9E"/>
                </a:solidFill>
              </a:rPr>
              <a:t> </a:t>
            </a:r>
            <a:r>
              <a:rPr lang="es-ES" sz="1400" b="1" dirty="0">
                <a:solidFill>
                  <a:srgbClr val="D9DA82"/>
                </a:solidFill>
              </a:rPr>
              <a:t>1.669.120</a:t>
            </a:r>
          </a:p>
        </p:txBody>
      </p:sp>
      <p:sp>
        <p:nvSpPr>
          <p:cNvPr id="46" name="Elipse 15"/>
          <p:cNvSpPr/>
          <p:nvPr/>
        </p:nvSpPr>
        <p:spPr>
          <a:xfrm>
            <a:off x="-1210463" y="5744817"/>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47" name="Elipse 15"/>
          <p:cNvSpPr/>
          <p:nvPr/>
        </p:nvSpPr>
        <p:spPr>
          <a:xfrm>
            <a:off x="-1210463" y="6062824"/>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33362260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p:cNvSpPr txBox="1"/>
          <p:nvPr/>
        </p:nvSpPr>
        <p:spPr>
          <a:xfrm rot="16200000">
            <a:off x="72322" y="3763089"/>
            <a:ext cx="1137602" cy="246221"/>
          </a:xfrm>
          <a:prstGeom prst="rect">
            <a:avLst/>
          </a:prstGeom>
          <a:noFill/>
        </p:spPr>
        <p:txBody>
          <a:bodyPr wrap="square" rtlCol="0" anchor="ctr">
            <a:spAutoFit/>
          </a:bodyPr>
          <a:lstStyle/>
          <a:p>
            <a:pPr algn="ctr">
              <a:lnSpc>
                <a:spcPts val="1155"/>
              </a:lnSpc>
            </a:pPr>
            <a:r>
              <a:rPr lang="en-US" sz="866" dirty="0">
                <a:solidFill>
                  <a:schemeClr val="bg1"/>
                </a:solidFill>
                <a:latin typeface="HK Grotesk" panose="00000500000000000000" pitchFamily="50" charset="0"/>
              </a:rPr>
              <a:t>www.d-corner.com</a:t>
            </a:r>
          </a:p>
        </p:txBody>
      </p:sp>
      <p:grpSp>
        <p:nvGrpSpPr>
          <p:cNvPr id="12" name="Group 137"/>
          <p:cNvGrpSpPr/>
          <p:nvPr/>
        </p:nvGrpSpPr>
        <p:grpSpPr>
          <a:xfrm>
            <a:off x="2003736" y="4949476"/>
            <a:ext cx="2610808" cy="1662779"/>
            <a:chOff x="0" y="0"/>
            <a:chExt cx="3698658" cy="2330354"/>
          </a:xfrm>
        </p:grpSpPr>
        <p:grpSp>
          <p:nvGrpSpPr>
            <p:cNvPr id="20" name="Group 133"/>
            <p:cNvGrpSpPr/>
            <p:nvPr/>
          </p:nvGrpSpPr>
          <p:grpSpPr>
            <a:xfrm flipH="1">
              <a:off x="1922269" y="-1"/>
              <a:ext cx="1776390" cy="2330356"/>
              <a:chOff x="0" y="0"/>
              <a:chExt cx="1776388" cy="2330354"/>
            </a:xfrm>
          </p:grpSpPr>
          <p:sp>
            <p:nvSpPr>
              <p:cNvPr id="24" name="Shape 131"/>
              <p:cNvSpPr/>
              <p:nvPr/>
            </p:nvSpPr>
            <p:spPr>
              <a:xfrm rot="8877888">
                <a:off x="97765" y="1151249"/>
                <a:ext cx="1580859" cy="822451"/>
              </a:xfrm>
              <a:custGeom>
                <a:avLst/>
                <a:gdLst/>
                <a:ahLst/>
                <a:cxnLst>
                  <a:cxn ang="0">
                    <a:pos x="wd2" y="hd2"/>
                  </a:cxn>
                  <a:cxn ang="5400000">
                    <a:pos x="wd2" y="hd2"/>
                  </a:cxn>
                  <a:cxn ang="10800000">
                    <a:pos x="wd2" y="hd2"/>
                  </a:cxn>
                  <a:cxn ang="16200000">
                    <a:pos x="wd2" y="hd2"/>
                  </a:cxn>
                </a:cxnLst>
                <a:rect l="0" t="0" r="r" b="b"/>
                <a:pathLst>
                  <a:path w="21600" h="21600" extrusionOk="0">
                    <a:moveTo>
                      <a:pt x="14400" y="15605"/>
                    </a:moveTo>
                    <a:lnTo>
                      <a:pt x="15532" y="21600"/>
                    </a:lnTo>
                    <a:lnTo>
                      <a:pt x="21600" y="13124"/>
                    </a:lnTo>
                    <a:lnTo>
                      <a:pt x="11079" y="0"/>
                    </a:lnTo>
                    <a:lnTo>
                      <a:pt x="12929" y="7666"/>
                    </a:lnTo>
                    <a:lnTo>
                      <a:pt x="0" y="7921"/>
                    </a:lnTo>
                    <a:lnTo>
                      <a:pt x="1929" y="13078"/>
                    </a:lnTo>
                    <a:lnTo>
                      <a:pt x="14400" y="15605"/>
                    </a:lnTo>
                    <a:close/>
                  </a:path>
                </a:pathLst>
              </a:custGeom>
              <a:solidFill>
                <a:schemeClr val="accent3"/>
              </a:solidFill>
              <a:ln w="12700" cap="flat">
                <a:noFill/>
                <a:miter lim="400000"/>
              </a:ln>
              <a:effectLst/>
            </p:spPr>
            <p:txBody>
              <a:bodyPr wrap="square" lIns="25400" tIns="25400" rIns="25400" bIns="25400" numCol="1" anchor="ctr">
                <a:noAutofit/>
              </a:bodyP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900"/>
              </a:p>
            </p:txBody>
          </p:sp>
          <p:sp>
            <p:nvSpPr>
              <p:cNvPr id="25" name="Shape 132"/>
              <p:cNvSpPr/>
              <p:nvPr/>
            </p:nvSpPr>
            <p:spPr>
              <a:xfrm rot="13272745">
                <a:off x="248770" y="292271"/>
                <a:ext cx="1152785" cy="706305"/>
              </a:xfrm>
              <a:custGeom>
                <a:avLst/>
                <a:gdLst/>
                <a:ahLst/>
                <a:cxnLst>
                  <a:cxn ang="0">
                    <a:pos x="wd2" y="hd2"/>
                  </a:cxn>
                  <a:cxn ang="5400000">
                    <a:pos x="wd2" y="hd2"/>
                  </a:cxn>
                  <a:cxn ang="10800000">
                    <a:pos x="wd2" y="hd2"/>
                  </a:cxn>
                  <a:cxn ang="16200000">
                    <a:pos x="wd2" y="hd2"/>
                  </a:cxn>
                </a:cxnLst>
                <a:rect l="0" t="0" r="r" b="b"/>
                <a:pathLst>
                  <a:path w="21600" h="21600" extrusionOk="0">
                    <a:moveTo>
                      <a:pt x="10445" y="15766"/>
                    </a:moveTo>
                    <a:lnTo>
                      <a:pt x="8339" y="21600"/>
                    </a:lnTo>
                    <a:lnTo>
                      <a:pt x="21600" y="4891"/>
                    </a:lnTo>
                    <a:lnTo>
                      <a:pt x="14260" y="0"/>
                    </a:lnTo>
                    <a:lnTo>
                      <a:pt x="13022" y="5636"/>
                    </a:lnTo>
                    <a:lnTo>
                      <a:pt x="0" y="14629"/>
                    </a:lnTo>
                    <a:lnTo>
                      <a:pt x="913" y="21024"/>
                    </a:lnTo>
                    <a:lnTo>
                      <a:pt x="10445" y="15766"/>
                    </a:lnTo>
                    <a:close/>
                  </a:path>
                </a:pathLst>
              </a:custGeom>
              <a:solidFill>
                <a:schemeClr val="accent2"/>
              </a:solidFill>
              <a:ln w="12700" cap="flat">
                <a:noFill/>
                <a:miter lim="400000"/>
              </a:ln>
              <a:effectLst/>
            </p:spPr>
            <p:txBody>
              <a:bodyPr wrap="square" lIns="25400" tIns="25400" rIns="25400" bIns="25400" numCol="1" anchor="ctr">
                <a:noAutofit/>
              </a:bodyP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900"/>
              </a:p>
            </p:txBody>
          </p:sp>
        </p:grpSp>
        <p:grpSp>
          <p:nvGrpSpPr>
            <p:cNvPr id="21" name="Group 136"/>
            <p:cNvGrpSpPr/>
            <p:nvPr/>
          </p:nvGrpSpPr>
          <p:grpSpPr>
            <a:xfrm>
              <a:off x="0" y="-1"/>
              <a:ext cx="1776389" cy="2330356"/>
              <a:chOff x="0" y="0"/>
              <a:chExt cx="1776388" cy="2330354"/>
            </a:xfrm>
          </p:grpSpPr>
          <p:sp>
            <p:nvSpPr>
              <p:cNvPr id="22" name="Shape 134"/>
              <p:cNvSpPr/>
              <p:nvPr/>
            </p:nvSpPr>
            <p:spPr>
              <a:xfrm rot="8877888">
                <a:off x="97765" y="1151249"/>
                <a:ext cx="1580859" cy="822451"/>
              </a:xfrm>
              <a:custGeom>
                <a:avLst/>
                <a:gdLst/>
                <a:ahLst/>
                <a:cxnLst>
                  <a:cxn ang="0">
                    <a:pos x="wd2" y="hd2"/>
                  </a:cxn>
                  <a:cxn ang="5400000">
                    <a:pos x="wd2" y="hd2"/>
                  </a:cxn>
                  <a:cxn ang="10800000">
                    <a:pos x="wd2" y="hd2"/>
                  </a:cxn>
                  <a:cxn ang="16200000">
                    <a:pos x="wd2" y="hd2"/>
                  </a:cxn>
                </a:cxnLst>
                <a:rect l="0" t="0" r="r" b="b"/>
                <a:pathLst>
                  <a:path w="21600" h="21600" extrusionOk="0">
                    <a:moveTo>
                      <a:pt x="14400" y="15605"/>
                    </a:moveTo>
                    <a:lnTo>
                      <a:pt x="15532" y="21600"/>
                    </a:lnTo>
                    <a:lnTo>
                      <a:pt x="21600" y="13124"/>
                    </a:lnTo>
                    <a:lnTo>
                      <a:pt x="11079" y="0"/>
                    </a:lnTo>
                    <a:lnTo>
                      <a:pt x="12929" y="7666"/>
                    </a:lnTo>
                    <a:lnTo>
                      <a:pt x="0" y="7921"/>
                    </a:lnTo>
                    <a:lnTo>
                      <a:pt x="1929" y="13078"/>
                    </a:lnTo>
                    <a:lnTo>
                      <a:pt x="14400" y="15605"/>
                    </a:lnTo>
                    <a:close/>
                  </a:path>
                </a:pathLst>
              </a:custGeom>
              <a:solidFill>
                <a:srgbClr val="2F3035"/>
              </a:solidFill>
              <a:ln w="12700" cap="flat">
                <a:noFill/>
                <a:miter lim="400000"/>
              </a:ln>
              <a:effectLst/>
            </p:spPr>
            <p:txBody>
              <a:bodyPr wrap="square" lIns="25400" tIns="25400" rIns="25400" bIns="25400" numCol="1" anchor="ctr">
                <a:noAutofit/>
              </a:bodyP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900"/>
              </a:p>
            </p:txBody>
          </p:sp>
          <p:sp>
            <p:nvSpPr>
              <p:cNvPr id="23" name="Shape 135"/>
              <p:cNvSpPr/>
              <p:nvPr/>
            </p:nvSpPr>
            <p:spPr>
              <a:xfrm rot="13272745">
                <a:off x="248770" y="292271"/>
                <a:ext cx="1152785" cy="706305"/>
              </a:xfrm>
              <a:custGeom>
                <a:avLst/>
                <a:gdLst/>
                <a:ahLst/>
                <a:cxnLst>
                  <a:cxn ang="0">
                    <a:pos x="wd2" y="hd2"/>
                  </a:cxn>
                  <a:cxn ang="5400000">
                    <a:pos x="wd2" y="hd2"/>
                  </a:cxn>
                  <a:cxn ang="10800000">
                    <a:pos x="wd2" y="hd2"/>
                  </a:cxn>
                  <a:cxn ang="16200000">
                    <a:pos x="wd2" y="hd2"/>
                  </a:cxn>
                </a:cxnLst>
                <a:rect l="0" t="0" r="r" b="b"/>
                <a:pathLst>
                  <a:path w="21600" h="21600" extrusionOk="0">
                    <a:moveTo>
                      <a:pt x="10445" y="15766"/>
                    </a:moveTo>
                    <a:lnTo>
                      <a:pt x="8339" y="21600"/>
                    </a:lnTo>
                    <a:lnTo>
                      <a:pt x="21600" y="4891"/>
                    </a:lnTo>
                    <a:lnTo>
                      <a:pt x="14260" y="0"/>
                    </a:lnTo>
                    <a:lnTo>
                      <a:pt x="13022" y="5636"/>
                    </a:lnTo>
                    <a:lnTo>
                      <a:pt x="0" y="14629"/>
                    </a:lnTo>
                    <a:lnTo>
                      <a:pt x="913" y="21024"/>
                    </a:lnTo>
                    <a:lnTo>
                      <a:pt x="10445" y="15766"/>
                    </a:lnTo>
                    <a:close/>
                  </a:path>
                </a:pathLst>
              </a:custGeom>
              <a:solidFill>
                <a:schemeClr val="accent1"/>
              </a:solidFill>
              <a:ln w="12700" cap="flat">
                <a:noFill/>
                <a:miter lim="400000"/>
              </a:ln>
              <a:effectLst/>
            </p:spPr>
            <p:txBody>
              <a:bodyPr wrap="square" lIns="25400" tIns="25400" rIns="25400" bIns="25400" numCol="1" anchor="ctr">
                <a:noAutofit/>
              </a:bodyPr>
              <a:lstStyle/>
              <a:p>
                <a:pPr>
                  <a:defRPr sz="8000">
                    <a:solidFill>
                      <a:srgbClr val="53585F"/>
                    </a:solidFill>
                    <a:latin typeface="Open Sans"/>
                    <a:ea typeface="Open Sans"/>
                    <a:cs typeface="Open Sans"/>
                    <a:sym typeface="Open Sans"/>
                  </a:defRPr>
                </a:pPr>
                <a:endParaRPr sz="4000"/>
              </a:p>
            </p:txBody>
          </p:sp>
        </p:grpSp>
      </p:grpSp>
      <p:sp>
        <p:nvSpPr>
          <p:cNvPr id="26" name="Shape 138"/>
          <p:cNvSpPr/>
          <p:nvPr/>
        </p:nvSpPr>
        <p:spPr>
          <a:xfrm>
            <a:off x="2567706" y="1996688"/>
            <a:ext cx="1482868" cy="3784178"/>
          </a:xfrm>
          <a:custGeom>
            <a:avLst/>
            <a:gdLst/>
            <a:ahLst/>
            <a:cxnLst>
              <a:cxn ang="0">
                <a:pos x="wd2" y="hd2"/>
              </a:cxn>
              <a:cxn ang="5400000">
                <a:pos x="wd2" y="hd2"/>
              </a:cxn>
              <a:cxn ang="10800000">
                <a:pos x="wd2" y="hd2"/>
              </a:cxn>
              <a:cxn ang="16200000">
                <a:pos x="wd2" y="hd2"/>
              </a:cxn>
            </a:cxnLst>
            <a:rect l="0" t="0" r="r" b="b"/>
            <a:pathLst>
              <a:path w="21600" h="21600" extrusionOk="0">
                <a:moveTo>
                  <a:pt x="10960" y="0"/>
                </a:moveTo>
                <a:cubicBezTo>
                  <a:pt x="9855" y="0"/>
                  <a:pt x="8767" y="169"/>
                  <a:pt x="7924" y="499"/>
                </a:cubicBezTo>
                <a:cubicBezTo>
                  <a:pt x="6237" y="1158"/>
                  <a:pt x="6237" y="2226"/>
                  <a:pt x="7924" y="2885"/>
                </a:cubicBezTo>
                <a:cubicBezTo>
                  <a:pt x="9611" y="3544"/>
                  <a:pt x="12335" y="3544"/>
                  <a:pt x="14021" y="2885"/>
                </a:cubicBezTo>
                <a:cubicBezTo>
                  <a:pt x="15708" y="2226"/>
                  <a:pt x="15708" y="1158"/>
                  <a:pt x="14021" y="499"/>
                </a:cubicBezTo>
                <a:cubicBezTo>
                  <a:pt x="13178" y="169"/>
                  <a:pt x="12066" y="0"/>
                  <a:pt x="10960" y="0"/>
                </a:cubicBezTo>
                <a:close/>
                <a:moveTo>
                  <a:pt x="5530" y="3706"/>
                </a:moveTo>
                <a:cubicBezTo>
                  <a:pt x="1654" y="3706"/>
                  <a:pt x="0" y="5010"/>
                  <a:pt x="0" y="5446"/>
                </a:cubicBezTo>
                <a:cubicBezTo>
                  <a:pt x="0" y="11775"/>
                  <a:pt x="0" y="11773"/>
                  <a:pt x="0" y="11773"/>
                </a:cubicBezTo>
                <a:cubicBezTo>
                  <a:pt x="0" y="12100"/>
                  <a:pt x="818" y="12428"/>
                  <a:pt x="1925" y="12428"/>
                </a:cubicBezTo>
                <a:cubicBezTo>
                  <a:pt x="3033" y="12428"/>
                  <a:pt x="3604" y="12100"/>
                  <a:pt x="3604" y="11773"/>
                </a:cubicBezTo>
                <a:cubicBezTo>
                  <a:pt x="3604" y="6536"/>
                  <a:pt x="3604" y="6542"/>
                  <a:pt x="3604" y="6542"/>
                </a:cubicBezTo>
                <a:cubicBezTo>
                  <a:pt x="5265" y="6542"/>
                  <a:pt x="5258" y="6542"/>
                  <a:pt x="5258" y="6542"/>
                </a:cubicBezTo>
                <a:cubicBezTo>
                  <a:pt x="5258" y="11560"/>
                  <a:pt x="5258" y="11558"/>
                  <a:pt x="5258" y="11558"/>
                </a:cubicBezTo>
                <a:cubicBezTo>
                  <a:pt x="5258" y="11558"/>
                  <a:pt x="5258" y="11664"/>
                  <a:pt x="5258" y="11773"/>
                </a:cubicBezTo>
                <a:cubicBezTo>
                  <a:pt x="5258" y="20501"/>
                  <a:pt x="5258" y="20505"/>
                  <a:pt x="5258" y="20505"/>
                </a:cubicBezTo>
                <a:cubicBezTo>
                  <a:pt x="5258" y="21159"/>
                  <a:pt x="6367" y="21600"/>
                  <a:pt x="7751" y="21600"/>
                </a:cubicBezTo>
                <a:cubicBezTo>
                  <a:pt x="9136" y="21600"/>
                  <a:pt x="10245" y="21159"/>
                  <a:pt x="10245" y="20505"/>
                </a:cubicBezTo>
                <a:cubicBezTo>
                  <a:pt x="10245" y="12758"/>
                  <a:pt x="10245" y="12761"/>
                  <a:pt x="10245" y="12761"/>
                </a:cubicBezTo>
                <a:cubicBezTo>
                  <a:pt x="11352" y="12761"/>
                  <a:pt x="11355" y="12761"/>
                  <a:pt x="11355" y="12761"/>
                </a:cubicBezTo>
                <a:cubicBezTo>
                  <a:pt x="11355" y="20507"/>
                  <a:pt x="11355" y="20505"/>
                  <a:pt x="11355" y="20505"/>
                </a:cubicBezTo>
                <a:cubicBezTo>
                  <a:pt x="11355" y="21159"/>
                  <a:pt x="12464" y="21600"/>
                  <a:pt x="13849" y="21600"/>
                </a:cubicBezTo>
                <a:cubicBezTo>
                  <a:pt x="15233" y="21600"/>
                  <a:pt x="16317" y="21159"/>
                  <a:pt x="16317" y="20505"/>
                </a:cubicBezTo>
                <a:cubicBezTo>
                  <a:pt x="16317" y="6539"/>
                  <a:pt x="16317" y="6542"/>
                  <a:pt x="16317" y="6542"/>
                </a:cubicBezTo>
                <a:cubicBezTo>
                  <a:pt x="17701" y="6542"/>
                  <a:pt x="17724" y="6542"/>
                  <a:pt x="17724" y="6542"/>
                </a:cubicBezTo>
                <a:cubicBezTo>
                  <a:pt x="17724" y="11779"/>
                  <a:pt x="17724" y="11773"/>
                  <a:pt x="17724" y="11773"/>
                </a:cubicBezTo>
                <a:cubicBezTo>
                  <a:pt x="17724" y="12100"/>
                  <a:pt x="18542" y="12428"/>
                  <a:pt x="19650" y="12428"/>
                </a:cubicBezTo>
                <a:cubicBezTo>
                  <a:pt x="20757" y="12428"/>
                  <a:pt x="21600" y="12100"/>
                  <a:pt x="21600" y="11773"/>
                </a:cubicBezTo>
                <a:cubicBezTo>
                  <a:pt x="21600" y="5336"/>
                  <a:pt x="21600" y="5339"/>
                  <a:pt x="21600" y="5339"/>
                </a:cubicBezTo>
                <a:cubicBezTo>
                  <a:pt x="21600" y="4793"/>
                  <a:pt x="19916" y="3706"/>
                  <a:pt x="16317" y="3706"/>
                </a:cubicBezTo>
                <a:cubicBezTo>
                  <a:pt x="5520" y="3706"/>
                  <a:pt x="5530" y="3706"/>
                  <a:pt x="5530" y="3706"/>
                </a:cubicBezTo>
                <a:close/>
              </a:path>
            </a:pathLst>
          </a:custGeom>
          <a:solidFill>
            <a:schemeClr val="accent1"/>
          </a:solidFill>
          <a:ln w="12700">
            <a:miter lim="400000"/>
          </a:ln>
        </p:spPr>
        <p:txBody>
          <a:bodyPr lIns="0" tIns="0" rIns="0" bIns="0"/>
          <a:lstStyle/>
          <a:p>
            <a:pPr>
              <a:defRPr sz="8000">
                <a:solidFill>
                  <a:srgbClr val="53585F"/>
                </a:solidFill>
                <a:latin typeface="Open Sans"/>
                <a:ea typeface="Open Sans"/>
                <a:cs typeface="Open Sans"/>
                <a:sym typeface="Open Sans"/>
              </a:defRPr>
            </a:pPr>
            <a:endParaRPr sz="4000"/>
          </a:p>
        </p:txBody>
      </p:sp>
      <p:sp>
        <p:nvSpPr>
          <p:cNvPr id="3" name="TextBox 2"/>
          <p:cNvSpPr txBox="1"/>
          <p:nvPr/>
        </p:nvSpPr>
        <p:spPr>
          <a:xfrm>
            <a:off x="1475238" y="977754"/>
            <a:ext cx="6925678" cy="769441"/>
          </a:xfrm>
          <a:prstGeom prst="rect">
            <a:avLst/>
          </a:prstGeom>
          <a:noFill/>
        </p:spPr>
        <p:txBody>
          <a:bodyPr wrap="none" rtlCol="0">
            <a:spAutoFit/>
          </a:bodyPr>
          <a:lstStyle/>
          <a:p>
            <a:r>
              <a:rPr lang="es-PY" sz="4400" spc="600" dirty="0">
                <a:solidFill>
                  <a:srgbClr val="318CCA"/>
                </a:solidFill>
                <a:latin typeface="Open Sans"/>
              </a:rPr>
              <a:t>Business </a:t>
            </a:r>
            <a:r>
              <a:rPr lang="es-PY" sz="4400" spc="600" dirty="0" err="1">
                <a:solidFill>
                  <a:srgbClr val="318CCA"/>
                </a:solidFill>
                <a:latin typeface="Open Sans"/>
              </a:rPr>
              <a:t>Intelligence</a:t>
            </a:r>
            <a:endParaRPr lang="en-US" sz="4400" spc="600" dirty="0">
              <a:solidFill>
                <a:srgbClr val="318CCA"/>
              </a:solidFill>
              <a:latin typeface="Open Sans"/>
            </a:endParaRPr>
          </a:p>
        </p:txBody>
      </p:sp>
      <p:sp>
        <p:nvSpPr>
          <p:cNvPr id="4" name="TextBox 3"/>
          <p:cNvSpPr txBox="1"/>
          <p:nvPr/>
        </p:nvSpPr>
        <p:spPr>
          <a:xfrm>
            <a:off x="4938077" y="3500894"/>
            <a:ext cx="4334339" cy="954107"/>
          </a:xfrm>
          <a:prstGeom prst="rect">
            <a:avLst/>
          </a:prstGeom>
          <a:noFill/>
        </p:spPr>
        <p:txBody>
          <a:bodyPr wrap="square" rtlCol="0">
            <a:spAutoFit/>
          </a:bodyPr>
          <a:lstStyle/>
          <a:p>
            <a:r>
              <a:rPr lang="en-US" sz="2800" dirty="0" err="1">
                <a:solidFill>
                  <a:srgbClr val="7F7F7F"/>
                </a:solidFill>
                <a:latin typeface="HK Grotesk" panose="00000500000000000000"/>
              </a:rPr>
              <a:t>Uso</a:t>
            </a:r>
            <a:r>
              <a:rPr lang="en-US" sz="2800" dirty="0">
                <a:solidFill>
                  <a:srgbClr val="7F7F7F"/>
                </a:solidFill>
                <a:latin typeface="HK Grotesk" panose="00000500000000000000"/>
              </a:rPr>
              <a:t> de </a:t>
            </a:r>
            <a:r>
              <a:rPr lang="en-US" sz="2800" dirty="0" err="1">
                <a:solidFill>
                  <a:srgbClr val="7F7F7F"/>
                </a:solidFill>
                <a:latin typeface="HK Grotesk" panose="00000500000000000000"/>
              </a:rPr>
              <a:t>datos</a:t>
            </a:r>
            <a:r>
              <a:rPr lang="en-US" sz="2800" dirty="0">
                <a:solidFill>
                  <a:srgbClr val="7F7F7F"/>
                </a:solidFill>
                <a:latin typeface="HK Grotesk" panose="00000500000000000000"/>
              </a:rPr>
              <a:t> para el </a:t>
            </a:r>
            <a:r>
              <a:rPr lang="en-US" sz="2800" dirty="0" err="1">
                <a:solidFill>
                  <a:srgbClr val="7F7F7F"/>
                </a:solidFill>
                <a:latin typeface="HK Grotesk" panose="00000500000000000000"/>
              </a:rPr>
              <a:t>apoyo</a:t>
            </a:r>
            <a:r>
              <a:rPr lang="en-US" sz="2800" dirty="0">
                <a:solidFill>
                  <a:srgbClr val="7F7F7F"/>
                </a:solidFill>
                <a:latin typeface="HK Grotesk" panose="00000500000000000000"/>
              </a:rPr>
              <a:t> de la </a:t>
            </a:r>
            <a:r>
              <a:rPr lang="en-US" sz="2800" dirty="0" err="1">
                <a:solidFill>
                  <a:srgbClr val="7F7F7F"/>
                </a:solidFill>
                <a:latin typeface="HK Grotesk" panose="00000500000000000000"/>
              </a:rPr>
              <a:t>toma</a:t>
            </a:r>
            <a:r>
              <a:rPr lang="en-US" sz="2800" dirty="0">
                <a:solidFill>
                  <a:srgbClr val="7F7F7F"/>
                </a:solidFill>
                <a:latin typeface="HK Grotesk" panose="00000500000000000000"/>
              </a:rPr>
              <a:t> de </a:t>
            </a:r>
            <a:r>
              <a:rPr lang="en-US" sz="2800" dirty="0" err="1">
                <a:solidFill>
                  <a:srgbClr val="7F7F7F"/>
                </a:solidFill>
                <a:latin typeface="HK Grotesk" panose="00000500000000000000"/>
              </a:rPr>
              <a:t>decisiones</a:t>
            </a:r>
            <a:endParaRPr lang="en-US" sz="2800" dirty="0">
              <a:solidFill>
                <a:srgbClr val="7F7F7F"/>
              </a:solidFill>
              <a:latin typeface="HK Grotesk" panose="00000500000000000000"/>
            </a:endParaRPr>
          </a:p>
        </p:txBody>
      </p:sp>
    </p:spTree>
    <p:extLst>
      <p:ext uri="{BB962C8B-B14F-4D97-AF65-F5344CB8AC3E}">
        <p14:creationId xmlns:p14="http://schemas.microsoft.com/office/powerpoint/2010/main" val="2183127024"/>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2393815" y="1333602"/>
            <a:ext cx="5917474" cy="769441"/>
          </a:xfrm>
          <a:prstGeom prst="rect">
            <a:avLst/>
          </a:prstGeom>
          <a:noFill/>
        </p:spPr>
        <p:txBody>
          <a:bodyPr wrap="square" rtlCol="0">
            <a:spAutoFit/>
          </a:bodyPr>
          <a:lstStyle/>
          <a:p>
            <a:pPr algn="ctr"/>
            <a:r>
              <a:rPr lang="es-PY" sz="4400" dirty="0">
                <a:solidFill>
                  <a:srgbClr val="318CCA"/>
                </a:solidFill>
                <a:latin typeface="Open Sans"/>
                <a:ea typeface="Arvo" panose="02000000000000000000" pitchFamily="2" charset="0"/>
              </a:rPr>
              <a:t>Evolución de los Datos</a:t>
            </a:r>
            <a:endParaRPr lang="en-US" sz="4400" dirty="0">
              <a:solidFill>
                <a:srgbClr val="318CCA"/>
              </a:solidFill>
              <a:latin typeface="Open Sans"/>
              <a:ea typeface="Arvo" panose="02000000000000000000" pitchFamily="2" charset="0"/>
            </a:endParaRPr>
          </a:p>
        </p:txBody>
      </p:sp>
      <p:sp>
        <p:nvSpPr>
          <p:cNvPr id="28" name="Shape 1573"/>
          <p:cNvSpPr/>
          <p:nvPr/>
        </p:nvSpPr>
        <p:spPr>
          <a:xfrm>
            <a:off x="5801394" y="3389870"/>
            <a:ext cx="1077687" cy="1126809"/>
          </a:xfrm>
          <a:custGeom>
            <a:avLst/>
            <a:gdLst/>
            <a:ahLst/>
            <a:cxnLst>
              <a:cxn ang="0">
                <a:pos x="wd2" y="hd2"/>
              </a:cxn>
              <a:cxn ang="5400000">
                <a:pos x="wd2" y="hd2"/>
              </a:cxn>
              <a:cxn ang="10800000">
                <a:pos x="wd2" y="hd2"/>
              </a:cxn>
              <a:cxn ang="16200000">
                <a:pos x="wd2" y="hd2"/>
              </a:cxn>
            </a:cxnLst>
            <a:rect l="0" t="0" r="r" b="b"/>
            <a:pathLst>
              <a:path w="21600" h="21600" extrusionOk="0">
                <a:moveTo>
                  <a:pt x="5473" y="0"/>
                </a:moveTo>
                <a:lnTo>
                  <a:pt x="0" y="0"/>
                </a:lnTo>
                <a:lnTo>
                  <a:pt x="9794" y="21600"/>
                </a:lnTo>
                <a:lnTo>
                  <a:pt x="21600" y="21600"/>
                </a:lnTo>
                <a:lnTo>
                  <a:pt x="11806" y="0"/>
                </a:lnTo>
                <a:cubicBezTo>
                  <a:pt x="11806" y="0"/>
                  <a:pt x="5473" y="0"/>
                  <a:pt x="5473" y="0"/>
                </a:cubicBezTo>
                <a:close/>
              </a:path>
            </a:pathLst>
          </a:custGeom>
          <a:solidFill>
            <a:schemeClr val="accent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29" name="Shape 1574"/>
          <p:cNvSpPr/>
          <p:nvPr/>
        </p:nvSpPr>
        <p:spPr>
          <a:xfrm>
            <a:off x="4673755" y="3748664"/>
            <a:ext cx="1077694" cy="112681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9794" y="21600"/>
                </a:lnTo>
                <a:lnTo>
                  <a:pt x="21600" y="21600"/>
                </a:lnTo>
                <a:lnTo>
                  <a:pt x="11806" y="0"/>
                </a:lnTo>
                <a:cubicBezTo>
                  <a:pt x="11806" y="0"/>
                  <a:pt x="0" y="0"/>
                  <a:pt x="0" y="0"/>
                </a:cubicBezTo>
                <a:close/>
              </a:path>
            </a:pathLst>
          </a:custGeom>
          <a:solidFill>
            <a:schemeClr val="accent2"/>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30" name="Shape 1575"/>
          <p:cNvSpPr/>
          <p:nvPr/>
        </p:nvSpPr>
        <p:spPr>
          <a:xfrm>
            <a:off x="3542457" y="4111119"/>
            <a:ext cx="1077682" cy="112682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9794" y="21600"/>
                </a:lnTo>
                <a:lnTo>
                  <a:pt x="21600" y="21600"/>
                </a:lnTo>
                <a:lnTo>
                  <a:pt x="11806" y="0"/>
                </a:lnTo>
                <a:cubicBezTo>
                  <a:pt x="11806" y="0"/>
                  <a:pt x="0" y="0"/>
                  <a:pt x="0" y="0"/>
                </a:cubicBezTo>
                <a:close/>
              </a:path>
            </a:pathLst>
          </a:custGeom>
          <a:solidFill>
            <a:schemeClr val="accent1"/>
          </a:solidFill>
          <a:ln w="12700">
            <a:miter lim="400000"/>
          </a:ln>
        </p:spPr>
        <p:txBody>
          <a:bodyPr lIns="15716" tIns="15716" rIns="15716" bIns="15716" anchor="ctr"/>
          <a:lstStyle/>
          <a:p>
            <a:pPr>
              <a:defRPr sz="8000">
                <a:solidFill>
                  <a:srgbClr val="53585F"/>
                </a:solidFill>
                <a:latin typeface="Open Sans"/>
                <a:ea typeface="Open Sans"/>
                <a:cs typeface="Open Sans"/>
                <a:sym typeface="Open Sans"/>
              </a:defRPr>
            </a:pPr>
            <a:endParaRPr sz="3300"/>
          </a:p>
        </p:txBody>
      </p:sp>
      <p:sp>
        <p:nvSpPr>
          <p:cNvPr id="31" name="Shape 1576"/>
          <p:cNvSpPr/>
          <p:nvPr/>
        </p:nvSpPr>
        <p:spPr>
          <a:xfrm>
            <a:off x="5157029" y="3389870"/>
            <a:ext cx="1228735" cy="1486488"/>
          </a:xfrm>
          <a:custGeom>
            <a:avLst/>
            <a:gdLst/>
            <a:ahLst/>
            <a:cxnLst>
              <a:cxn ang="0">
                <a:pos x="wd2" y="hd2"/>
              </a:cxn>
              <a:cxn ang="5400000">
                <a:pos x="wd2" y="hd2"/>
              </a:cxn>
              <a:cxn ang="10800000">
                <a:pos x="wd2" y="hd2"/>
              </a:cxn>
              <a:cxn ang="16200000">
                <a:pos x="wd2" y="hd2"/>
              </a:cxn>
            </a:cxnLst>
            <a:rect l="0" t="0" r="r" b="b"/>
            <a:pathLst>
              <a:path w="21600" h="21600" extrusionOk="0">
                <a:moveTo>
                  <a:pt x="11245" y="0"/>
                </a:moveTo>
                <a:lnTo>
                  <a:pt x="0" y="21600"/>
                </a:lnTo>
                <a:lnTo>
                  <a:pt x="10355" y="21600"/>
                </a:lnTo>
                <a:lnTo>
                  <a:pt x="21600" y="0"/>
                </a:lnTo>
                <a:cubicBezTo>
                  <a:pt x="21600" y="0"/>
                  <a:pt x="11245" y="0"/>
                  <a:pt x="11245" y="0"/>
                </a:cubicBezTo>
                <a:close/>
              </a:path>
            </a:pathLst>
          </a:custGeom>
          <a:solidFill>
            <a:schemeClr val="accent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32" name="Shape 1577"/>
          <p:cNvSpPr/>
          <p:nvPr/>
        </p:nvSpPr>
        <p:spPr>
          <a:xfrm>
            <a:off x="4029391" y="3748665"/>
            <a:ext cx="1228739" cy="1486484"/>
          </a:xfrm>
          <a:custGeom>
            <a:avLst/>
            <a:gdLst/>
            <a:ahLst/>
            <a:cxnLst>
              <a:cxn ang="0">
                <a:pos x="wd2" y="hd2"/>
              </a:cxn>
              <a:cxn ang="5400000">
                <a:pos x="wd2" y="hd2"/>
              </a:cxn>
              <a:cxn ang="10800000">
                <a:pos x="wd2" y="hd2"/>
              </a:cxn>
              <a:cxn ang="16200000">
                <a:pos x="wd2" y="hd2"/>
              </a:cxn>
            </a:cxnLst>
            <a:rect l="0" t="0" r="r" b="b"/>
            <a:pathLst>
              <a:path w="21600" h="21600" extrusionOk="0">
                <a:moveTo>
                  <a:pt x="11245" y="0"/>
                </a:moveTo>
                <a:lnTo>
                  <a:pt x="0" y="21600"/>
                </a:lnTo>
                <a:lnTo>
                  <a:pt x="10355" y="21600"/>
                </a:lnTo>
                <a:lnTo>
                  <a:pt x="21600" y="0"/>
                </a:lnTo>
                <a:cubicBezTo>
                  <a:pt x="21600" y="0"/>
                  <a:pt x="11245" y="0"/>
                  <a:pt x="11245" y="0"/>
                </a:cubicBezTo>
                <a:close/>
              </a:path>
            </a:pathLst>
          </a:custGeom>
          <a:solidFill>
            <a:schemeClr val="accent2"/>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33" name="Shape 1578"/>
          <p:cNvSpPr/>
          <p:nvPr/>
        </p:nvSpPr>
        <p:spPr>
          <a:xfrm>
            <a:off x="2229847" y="4111119"/>
            <a:ext cx="1900645" cy="2158382"/>
          </a:xfrm>
          <a:custGeom>
            <a:avLst/>
            <a:gdLst/>
            <a:ahLst/>
            <a:cxnLst>
              <a:cxn ang="0">
                <a:pos x="wd2" y="hd2"/>
              </a:cxn>
              <a:cxn ang="5400000">
                <a:pos x="wd2" y="hd2"/>
              </a:cxn>
              <a:cxn ang="10800000">
                <a:pos x="wd2" y="hd2"/>
              </a:cxn>
              <a:cxn ang="16200000">
                <a:pos x="wd2" y="hd2"/>
              </a:cxn>
            </a:cxnLst>
            <a:rect l="0" t="0" r="r" b="b"/>
            <a:pathLst>
              <a:path w="21600" h="21600" extrusionOk="0">
                <a:moveTo>
                  <a:pt x="14906" y="0"/>
                </a:moveTo>
                <a:lnTo>
                  <a:pt x="0" y="21600"/>
                </a:lnTo>
                <a:lnTo>
                  <a:pt x="6694" y="21600"/>
                </a:lnTo>
                <a:lnTo>
                  <a:pt x="21600" y="0"/>
                </a:lnTo>
                <a:lnTo>
                  <a:pt x="14906" y="0"/>
                </a:lnTo>
                <a:close/>
              </a:path>
            </a:pathLst>
          </a:custGeom>
          <a:solidFill>
            <a:schemeClr val="accent1"/>
          </a:solidFill>
          <a:ln w="12700">
            <a:miter lim="400000"/>
          </a:ln>
        </p:spPr>
        <p:txBody>
          <a:bodyPr lIns="15716" tIns="15716" rIns="15716" bIns="15716" anchor="ctr"/>
          <a:lstStyle/>
          <a:p>
            <a:pPr>
              <a:defRPr sz="8000">
                <a:solidFill>
                  <a:srgbClr val="53585F"/>
                </a:solidFill>
                <a:latin typeface="Open Sans"/>
                <a:ea typeface="Open Sans"/>
                <a:cs typeface="Open Sans"/>
                <a:sym typeface="Open Sans"/>
              </a:defRPr>
            </a:pPr>
            <a:endParaRPr sz="3300"/>
          </a:p>
        </p:txBody>
      </p:sp>
      <p:sp>
        <p:nvSpPr>
          <p:cNvPr id="34" name="Shape 1579"/>
          <p:cNvSpPr/>
          <p:nvPr/>
        </p:nvSpPr>
        <p:spPr>
          <a:xfrm>
            <a:off x="6288327" y="2164674"/>
            <a:ext cx="1704049" cy="2351541"/>
          </a:xfrm>
          <a:custGeom>
            <a:avLst/>
            <a:gdLst/>
            <a:ahLst/>
            <a:cxnLst>
              <a:cxn ang="0">
                <a:pos x="wd2" y="hd2"/>
              </a:cxn>
              <a:cxn ang="5400000">
                <a:pos x="wd2" y="hd2"/>
              </a:cxn>
              <a:cxn ang="10800000">
                <a:pos x="wd2" y="hd2"/>
              </a:cxn>
              <a:cxn ang="16200000">
                <a:pos x="wd2" y="hd2"/>
              </a:cxn>
            </a:cxnLst>
            <a:rect l="0" t="0" r="r" b="b"/>
            <a:pathLst>
              <a:path w="21600" h="21600" extrusionOk="0">
                <a:moveTo>
                  <a:pt x="21600" y="6058"/>
                </a:moveTo>
                <a:lnTo>
                  <a:pt x="17869" y="0"/>
                </a:lnTo>
                <a:lnTo>
                  <a:pt x="6889" y="6058"/>
                </a:lnTo>
                <a:lnTo>
                  <a:pt x="10511" y="6058"/>
                </a:lnTo>
                <a:lnTo>
                  <a:pt x="0" y="21600"/>
                </a:lnTo>
                <a:lnTo>
                  <a:pt x="7466" y="21600"/>
                </a:lnTo>
                <a:lnTo>
                  <a:pt x="17978" y="6058"/>
                </a:lnTo>
                <a:lnTo>
                  <a:pt x="21600" y="6058"/>
                </a:lnTo>
                <a:close/>
              </a:path>
            </a:pathLst>
          </a:custGeom>
          <a:solidFill>
            <a:srgbClr val="2F3035"/>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35" name="Shape 1580"/>
          <p:cNvSpPr/>
          <p:nvPr/>
        </p:nvSpPr>
        <p:spPr>
          <a:xfrm>
            <a:off x="2002412" y="4112958"/>
            <a:ext cx="2127481" cy="1"/>
          </a:xfrm>
          <a:prstGeom prst="line">
            <a:avLst/>
          </a:prstGeom>
          <a:ln>
            <a:solidFill>
              <a:srgbClr val="DCDEE0"/>
            </a:solidFill>
            <a:miter lim="400000"/>
          </a:ln>
        </p:spPr>
        <p:txBody>
          <a:bodyPr lIns="20955" tIns="20955" rIns="20955" bIns="20955" anchor="ctr"/>
          <a:lstStyle/>
          <a:p>
            <a:pPr defTabSz="188595">
              <a:defRPr sz="1200">
                <a:solidFill>
                  <a:srgbClr val="000000"/>
                </a:solidFill>
                <a:latin typeface="Helvetica"/>
                <a:ea typeface="Helvetica"/>
                <a:cs typeface="Helvetica"/>
                <a:sym typeface="Helvetica"/>
              </a:defRPr>
            </a:pPr>
            <a:endParaRPr sz="495"/>
          </a:p>
        </p:txBody>
      </p:sp>
      <p:sp>
        <p:nvSpPr>
          <p:cNvPr id="36" name="Shape 1583"/>
          <p:cNvSpPr/>
          <p:nvPr/>
        </p:nvSpPr>
        <p:spPr>
          <a:xfrm>
            <a:off x="4026513" y="5239152"/>
            <a:ext cx="2652079" cy="1"/>
          </a:xfrm>
          <a:prstGeom prst="line">
            <a:avLst/>
          </a:prstGeom>
          <a:ln>
            <a:solidFill>
              <a:srgbClr val="DCDEE0"/>
            </a:solidFill>
            <a:miter lim="400000"/>
          </a:ln>
        </p:spPr>
        <p:txBody>
          <a:bodyPr lIns="20955" tIns="20955" rIns="20955" bIns="20955" anchor="ctr"/>
          <a:lstStyle/>
          <a:p>
            <a:pPr defTabSz="188595">
              <a:defRPr sz="1200">
                <a:solidFill>
                  <a:srgbClr val="000000"/>
                </a:solidFill>
                <a:latin typeface="Helvetica"/>
                <a:ea typeface="Helvetica"/>
                <a:cs typeface="Helvetica"/>
                <a:sym typeface="Helvetica"/>
              </a:defRPr>
            </a:pPr>
            <a:endParaRPr sz="495"/>
          </a:p>
        </p:txBody>
      </p:sp>
      <p:sp>
        <p:nvSpPr>
          <p:cNvPr id="37" name="Shape 1586"/>
          <p:cNvSpPr/>
          <p:nvPr/>
        </p:nvSpPr>
        <p:spPr>
          <a:xfrm>
            <a:off x="3168548" y="3387347"/>
            <a:ext cx="3221910" cy="1"/>
          </a:xfrm>
          <a:prstGeom prst="line">
            <a:avLst/>
          </a:prstGeom>
          <a:ln>
            <a:solidFill>
              <a:srgbClr val="DCDEE0"/>
            </a:solidFill>
            <a:miter lim="400000"/>
          </a:ln>
        </p:spPr>
        <p:txBody>
          <a:bodyPr lIns="20955" tIns="20955" rIns="20955" bIns="20955" anchor="ctr"/>
          <a:lstStyle/>
          <a:p>
            <a:pPr defTabSz="188595">
              <a:defRPr sz="1200">
                <a:solidFill>
                  <a:srgbClr val="000000"/>
                </a:solidFill>
                <a:latin typeface="Helvetica"/>
                <a:ea typeface="Helvetica"/>
                <a:cs typeface="Helvetica"/>
                <a:sym typeface="Helvetica"/>
              </a:defRPr>
            </a:pPr>
            <a:endParaRPr sz="495"/>
          </a:p>
        </p:txBody>
      </p:sp>
      <p:sp>
        <p:nvSpPr>
          <p:cNvPr id="41" name="Shape 1589"/>
          <p:cNvSpPr/>
          <p:nvPr/>
        </p:nvSpPr>
        <p:spPr>
          <a:xfrm>
            <a:off x="6286319" y="4519498"/>
            <a:ext cx="1912946" cy="1"/>
          </a:xfrm>
          <a:prstGeom prst="line">
            <a:avLst/>
          </a:prstGeom>
          <a:ln>
            <a:solidFill>
              <a:srgbClr val="DCDEE0"/>
            </a:solidFill>
            <a:miter lim="400000"/>
          </a:ln>
        </p:spPr>
        <p:txBody>
          <a:bodyPr lIns="20955" tIns="20955" rIns="20955" bIns="20955" anchor="ctr"/>
          <a:lstStyle/>
          <a:p>
            <a:pPr defTabSz="188595">
              <a:defRPr sz="1200">
                <a:solidFill>
                  <a:srgbClr val="000000"/>
                </a:solidFill>
                <a:latin typeface="Helvetica"/>
                <a:ea typeface="Helvetica"/>
                <a:cs typeface="Helvetica"/>
                <a:sym typeface="Helvetica"/>
              </a:defRPr>
            </a:pPr>
            <a:endParaRPr sz="495"/>
          </a:p>
        </p:txBody>
      </p:sp>
      <p:sp>
        <p:nvSpPr>
          <p:cNvPr id="42" name="Shape 1592"/>
          <p:cNvSpPr/>
          <p:nvPr/>
        </p:nvSpPr>
        <p:spPr>
          <a:xfrm>
            <a:off x="3494068" y="4211757"/>
            <a:ext cx="346698" cy="346698"/>
          </a:xfrm>
          <a:prstGeom prst="ellipse">
            <a:avLst/>
          </a:prstGeom>
          <a:solidFill>
            <a:srgbClr val="FFFFFF"/>
          </a:solidFill>
          <a:ln w="12700">
            <a:miter lim="400000"/>
          </a:ln>
        </p:spPr>
        <p:txBody>
          <a:bodyPr lIns="15716" tIns="15716" rIns="15716" bIns="15716" anchor="ctr"/>
          <a:lstStyle/>
          <a:p>
            <a:pPr algn="ctr">
              <a:lnSpc>
                <a:spcPct val="100000"/>
              </a:lnSpc>
              <a:defRPr sz="8000">
                <a:solidFill>
                  <a:srgbClr val="53585F"/>
                </a:solidFill>
                <a:latin typeface="Helvetica"/>
                <a:ea typeface="Helvetica"/>
                <a:cs typeface="Helvetica"/>
                <a:sym typeface="Helvetica"/>
              </a:defRPr>
            </a:pPr>
            <a:endParaRPr sz="3300"/>
          </a:p>
        </p:txBody>
      </p:sp>
      <p:sp>
        <p:nvSpPr>
          <p:cNvPr id="43" name="Shape 1594"/>
          <p:cNvSpPr/>
          <p:nvPr/>
        </p:nvSpPr>
        <p:spPr>
          <a:xfrm>
            <a:off x="4783828" y="3849979"/>
            <a:ext cx="346698" cy="346698"/>
          </a:xfrm>
          <a:prstGeom prst="ellipse">
            <a:avLst/>
          </a:prstGeom>
          <a:solidFill>
            <a:srgbClr val="FFFFFF"/>
          </a:solidFill>
          <a:ln w="12700">
            <a:miter lim="400000"/>
          </a:ln>
        </p:spPr>
        <p:txBody>
          <a:bodyPr lIns="15716" tIns="15716" rIns="15716" bIns="15716" anchor="ctr"/>
          <a:lstStyle/>
          <a:p>
            <a:pPr algn="ctr">
              <a:lnSpc>
                <a:spcPct val="100000"/>
              </a:lnSpc>
              <a:defRPr sz="8000">
                <a:solidFill>
                  <a:srgbClr val="53585F"/>
                </a:solidFill>
                <a:latin typeface="Helvetica"/>
                <a:ea typeface="Helvetica"/>
                <a:cs typeface="Helvetica"/>
                <a:sym typeface="Helvetica"/>
              </a:defRPr>
            </a:pPr>
            <a:endParaRPr sz="3300"/>
          </a:p>
        </p:txBody>
      </p:sp>
      <p:sp>
        <p:nvSpPr>
          <p:cNvPr id="44" name="Shape 1596"/>
          <p:cNvSpPr/>
          <p:nvPr/>
        </p:nvSpPr>
        <p:spPr>
          <a:xfrm>
            <a:off x="5819499" y="3473594"/>
            <a:ext cx="346698" cy="346698"/>
          </a:xfrm>
          <a:prstGeom prst="ellipse">
            <a:avLst/>
          </a:prstGeom>
          <a:solidFill>
            <a:srgbClr val="FFFFFF"/>
          </a:solidFill>
          <a:ln w="12700">
            <a:miter lim="400000"/>
          </a:ln>
        </p:spPr>
        <p:txBody>
          <a:bodyPr lIns="15716" tIns="15716" rIns="15716" bIns="15716" anchor="ctr"/>
          <a:lstStyle/>
          <a:p>
            <a:pPr algn="ctr">
              <a:lnSpc>
                <a:spcPct val="100000"/>
              </a:lnSpc>
              <a:defRPr sz="8000">
                <a:solidFill>
                  <a:srgbClr val="53585F"/>
                </a:solidFill>
                <a:latin typeface="Helvetica"/>
                <a:ea typeface="Helvetica"/>
                <a:cs typeface="Helvetica"/>
                <a:sym typeface="Helvetica"/>
              </a:defRPr>
            </a:pPr>
            <a:endParaRPr sz="3300"/>
          </a:p>
        </p:txBody>
      </p:sp>
      <p:sp>
        <p:nvSpPr>
          <p:cNvPr id="45" name="Shape 1598"/>
          <p:cNvSpPr/>
          <p:nvPr/>
        </p:nvSpPr>
        <p:spPr>
          <a:xfrm>
            <a:off x="7324233" y="2473810"/>
            <a:ext cx="346698" cy="346698"/>
          </a:xfrm>
          <a:prstGeom prst="ellipse">
            <a:avLst/>
          </a:prstGeom>
          <a:solidFill>
            <a:srgbClr val="FFFFFF"/>
          </a:solidFill>
          <a:ln w="12700">
            <a:miter lim="400000"/>
          </a:ln>
        </p:spPr>
        <p:txBody>
          <a:bodyPr lIns="15716" tIns="15716" rIns="15716" bIns="15716" anchor="ctr"/>
          <a:lstStyle/>
          <a:p>
            <a:pPr algn="ctr">
              <a:lnSpc>
                <a:spcPct val="100000"/>
              </a:lnSpc>
              <a:defRPr sz="8000">
                <a:solidFill>
                  <a:srgbClr val="53585F"/>
                </a:solidFill>
                <a:latin typeface="Helvetica"/>
                <a:ea typeface="Helvetica"/>
                <a:cs typeface="Helvetica"/>
                <a:sym typeface="Helvetica"/>
              </a:defRPr>
            </a:pPr>
            <a:endParaRPr sz="3300"/>
          </a:p>
        </p:txBody>
      </p:sp>
      <p:sp>
        <p:nvSpPr>
          <p:cNvPr id="56" name="Shape 1600"/>
          <p:cNvSpPr/>
          <p:nvPr/>
        </p:nvSpPr>
        <p:spPr>
          <a:xfrm>
            <a:off x="3159945" y="3367479"/>
            <a:ext cx="42859" cy="42859"/>
          </a:xfrm>
          <a:prstGeom prst="ellipse">
            <a:avLst/>
          </a:prstGeom>
          <a:solidFill>
            <a:srgbClr val="282828"/>
          </a:solidFill>
          <a:ln w="12700">
            <a:miter lim="400000"/>
          </a:ln>
        </p:spPr>
        <p:txBody>
          <a:bodyPr lIns="15716" tIns="15716" rIns="15716" bIns="15716" anchor="ctr"/>
          <a:lstStyle/>
          <a:p>
            <a:pPr algn="ctr">
              <a:lnSpc>
                <a:spcPct val="100000"/>
              </a:lnSpc>
              <a:defRPr sz="3200">
                <a:solidFill>
                  <a:srgbClr val="FFFFFF"/>
                </a:solidFill>
                <a:latin typeface="Helvetica Light"/>
                <a:ea typeface="Helvetica Light"/>
                <a:cs typeface="Helvetica Light"/>
                <a:sym typeface="Helvetica Light"/>
              </a:defRPr>
            </a:pPr>
            <a:endParaRPr sz="1320"/>
          </a:p>
        </p:txBody>
      </p:sp>
      <p:sp>
        <p:nvSpPr>
          <p:cNvPr id="57" name="Shape 1601"/>
          <p:cNvSpPr/>
          <p:nvPr/>
        </p:nvSpPr>
        <p:spPr>
          <a:xfrm>
            <a:off x="1991799" y="4086453"/>
            <a:ext cx="42859" cy="42859"/>
          </a:xfrm>
          <a:prstGeom prst="ellipse">
            <a:avLst/>
          </a:prstGeom>
          <a:solidFill>
            <a:srgbClr val="282828"/>
          </a:solidFill>
          <a:ln w="12700">
            <a:miter lim="400000"/>
          </a:ln>
        </p:spPr>
        <p:txBody>
          <a:bodyPr lIns="15716" tIns="15716" rIns="15716" bIns="15716" anchor="ctr"/>
          <a:lstStyle/>
          <a:p>
            <a:pPr algn="ctr">
              <a:lnSpc>
                <a:spcPct val="100000"/>
              </a:lnSpc>
              <a:defRPr sz="3200">
                <a:solidFill>
                  <a:srgbClr val="FFFFFF"/>
                </a:solidFill>
                <a:latin typeface="Helvetica Light"/>
                <a:ea typeface="Helvetica Light"/>
                <a:cs typeface="Helvetica Light"/>
                <a:sym typeface="Helvetica Light"/>
              </a:defRPr>
            </a:pPr>
            <a:endParaRPr sz="1320"/>
          </a:p>
        </p:txBody>
      </p:sp>
      <p:sp>
        <p:nvSpPr>
          <p:cNvPr id="60" name="Shape 1602"/>
          <p:cNvSpPr/>
          <p:nvPr/>
        </p:nvSpPr>
        <p:spPr>
          <a:xfrm>
            <a:off x="8168556" y="4498068"/>
            <a:ext cx="42859" cy="42859"/>
          </a:xfrm>
          <a:prstGeom prst="ellipse">
            <a:avLst/>
          </a:prstGeom>
          <a:solidFill>
            <a:srgbClr val="282828"/>
          </a:solidFill>
          <a:ln w="12700">
            <a:miter lim="400000"/>
          </a:ln>
        </p:spPr>
        <p:txBody>
          <a:bodyPr lIns="15716" tIns="15716" rIns="15716" bIns="15716" anchor="ctr"/>
          <a:lstStyle/>
          <a:p>
            <a:pPr algn="ctr">
              <a:lnSpc>
                <a:spcPct val="100000"/>
              </a:lnSpc>
              <a:defRPr sz="3200">
                <a:solidFill>
                  <a:srgbClr val="FFFFFF"/>
                </a:solidFill>
                <a:latin typeface="Helvetica Light"/>
                <a:ea typeface="Helvetica Light"/>
                <a:cs typeface="Helvetica Light"/>
                <a:sym typeface="Helvetica Light"/>
              </a:defRPr>
            </a:pPr>
            <a:endParaRPr sz="1320"/>
          </a:p>
        </p:txBody>
      </p:sp>
      <p:sp>
        <p:nvSpPr>
          <p:cNvPr id="61" name="Shape 1603"/>
          <p:cNvSpPr/>
          <p:nvPr/>
        </p:nvSpPr>
        <p:spPr>
          <a:xfrm>
            <a:off x="6644272" y="5217722"/>
            <a:ext cx="42859" cy="42859"/>
          </a:xfrm>
          <a:prstGeom prst="ellipse">
            <a:avLst/>
          </a:prstGeom>
          <a:solidFill>
            <a:srgbClr val="282828"/>
          </a:solidFill>
          <a:ln w="12700">
            <a:miter lim="400000"/>
          </a:ln>
        </p:spPr>
        <p:txBody>
          <a:bodyPr lIns="15716" tIns="15716" rIns="15716" bIns="15716" anchor="ctr"/>
          <a:lstStyle/>
          <a:p>
            <a:pPr algn="ctr">
              <a:lnSpc>
                <a:spcPct val="100000"/>
              </a:lnSpc>
              <a:defRPr sz="3200">
                <a:solidFill>
                  <a:srgbClr val="FFFFFF"/>
                </a:solidFill>
                <a:latin typeface="Helvetica Light"/>
                <a:ea typeface="Helvetica Light"/>
                <a:cs typeface="Helvetica Light"/>
                <a:sym typeface="Helvetica Light"/>
              </a:defRPr>
            </a:pPr>
            <a:endParaRPr sz="1320"/>
          </a:p>
        </p:txBody>
      </p:sp>
      <p:sp>
        <p:nvSpPr>
          <p:cNvPr id="62" name="Shape 1593"/>
          <p:cNvSpPr/>
          <p:nvPr/>
        </p:nvSpPr>
        <p:spPr>
          <a:xfrm>
            <a:off x="3547218" y="4270401"/>
            <a:ext cx="240398" cy="229410"/>
          </a:xfrm>
          <a:prstGeom prst="rect">
            <a:avLst/>
          </a:prstGeom>
          <a:ln w="12700">
            <a:miter lim="400000"/>
          </a:ln>
          <a:extLst>
            <a:ext uri="{C572A759-6A51-4108-AA02-DFA0A04FC94B}">
              <ma14:wrappingTextBoxFlag xmlns:ma14="http://schemas.microsoft.com/office/mac/drawingml/2011/main" xmlns="" val="1"/>
            </a:ext>
          </a:extLst>
        </p:spPr>
        <p:txBody>
          <a:bodyPr lIns="20955" tIns="20955" rIns="20955" bIns="20955" anchor="ctr"/>
          <a:lstStyle>
            <a:lvl1pPr algn="ctr" defTabSz="762000">
              <a:lnSpc>
                <a:spcPct val="100000"/>
              </a:lnSpc>
              <a:defRPr sz="2000" spc="59">
                <a:solidFill>
                  <a:srgbClr val="24262C"/>
                </a:solidFill>
                <a:latin typeface="HK Grotesk Medium"/>
                <a:ea typeface="HK Grotesk Medium"/>
                <a:cs typeface="HK Grotesk Medium"/>
                <a:sym typeface="HK Grotesk Medium"/>
              </a:defRPr>
            </a:lvl1pPr>
          </a:lstStyle>
          <a:p>
            <a:r>
              <a:rPr sz="1800" dirty="0"/>
              <a:t>1</a:t>
            </a:r>
          </a:p>
        </p:txBody>
      </p:sp>
      <p:sp>
        <p:nvSpPr>
          <p:cNvPr id="63" name="Shape 1595"/>
          <p:cNvSpPr/>
          <p:nvPr/>
        </p:nvSpPr>
        <p:spPr>
          <a:xfrm>
            <a:off x="4783828" y="3908624"/>
            <a:ext cx="346698" cy="229410"/>
          </a:xfrm>
          <a:prstGeom prst="rect">
            <a:avLst/>
          </a:prstGeom>
          <a:ln w="12700">
            <a:miter lim="400000"/>
          </a:ln>
          <a:extLst>
            <a:ext uri="{C572A759-6A51-4108-AA02-DFA0A04FC94B}">
              <ma14:wrappingTextBoxFlag xmlns:ma14="http://schemas.microsoft.com/office/mac/drawingml/2011/main" xmlns="" val="1"/>
            </a:ext>
          </a:extLst>
        </p:spPr>
        <p:txBody>
          <a:bodyPr lIns="20955" tIns="20955" rIns="20955" bIns="20955" anchor="ctr"/>
          <a:lstStyle>
            <a:lvl1pPr algn="ctr" defTabSz="762000">
              <a:lnSpc>
                <a:spcPct val="100000"/>
              </a:lnSpc>
              <a:defRPr sz="2000" spc="59">
                <a:solidFill>
                  <a:srgbClr val="24262C"/>
                </a:solidFill>
                <a:latin typeface="HK Grotesk Medium"/>
                <a:ea typeface="HK Grotesk Medium"/>
                <a:cs typeface="HK Grotesk Medium"/>
                <a:sym typeface="HK Grotesk Medium"/>
              </a:defRPr>
            </a:lvl1pPr>
          </a:lstStyle>
          <a:p>
            <a:r>
              <a:rPr sz="1800" dirty="0"/>
              <a:t>2</a:t>
            </a:r>
          </a:p>
        </p:txBody>
      </p:sp>
      <p:sp>
        <p:nvSpPr>
          <p:cNvPr id="64" name="Shape 1597"/>
          <p:cNvSpPr/>
          <p:nvPr/>
        </p:nvSpPr>
        <p:spPr>
          <a:xfrm>
            <a:off x="5873550" y="3532238"/>
            <a:ext cx="238598" cy="229409"/>
          </a:xfrm>
          <a:prstGeom prst="rect">
            <a:avLst/>
          </a:prstGeom>
          <a:ln w="12700">
            <a:miter lim="400000"/>
          </a:ln>
          <a:extLst>
            <a:ext uri="{C572A759-6A51-4108-AA02-DFA0A04FC94B}">
              <ma14:wrappingTextBoxFlag xmlns:ma14="http://schemas.microsoft.com/office/mac/drawingml/2011/main" xmlns="" val="1"/>
            </a:ext>
          </a:extLst>
        </p:spPr>
        <p:txBody>
          <a:bodyPr lIns="20955" tIns="20955" rIns="20955" bIns="20955" anchor="ctr"/>
          <a:lstStyle>
            <a:lvl1pPr algn="ctr" defTabSz="762000">
              <a:lnSpc>
                <a:spcPct val="100000"/>
              </a:lnSpc>
              <a:defRPr sz="2000" spc="59">
                <a:solidFill>
                  <a:srgbClr val="24262C"/>
                </a:solidFill>
                <a:latin typeface="HK Grotesk Medium"/>
                <a:ea typeface="HK Grotesk Medium"/>
                <a:cs typeface="HK Grotesk Medium"/>
                <a:sym typeface="HK Grotesk Medium"/>
              </a:defRPr>
            </a:lvl1pPr>
          </a:lstStyle>
          <a:p>
            <a:r>
              <a:rPr sz="1800"/>
              <a:t>3</a:t>
            </a:r>
          </a:p>
        </p:txBody>
      </p:sp>
      <p:sp>
        <p:nvSpPr>
          <p:cNvPr id="66" name="Shape 1599"/>
          <p:cNvSpPr/>
          <p:nvPr/>
        </p:nvSpPr>
        <p:spPr>
          <a:xfrm>
            <a:off x="7333648" y="2532454"/>
            <a:ext cx="327870" cy="229410"/>
          </a:xfrm>
          <a:prstGeom prst="rect">
            <a:avLst/>
          </a:prstGeom>
          <a:ln w="12700">
            <a:miter lim="400000"/>
          </a:ln>
          <a:extLst>
            <a:ext uri="{C572A759-6A51-4108-AA02-DFA0A04FC94B}">
              <ma14:wrappingTextBoxFlag xmlns:ma14="http://schemas.microsoft.com/office/mac/drawingml/2011/main" xmlns="" val="1"/>
            </a:ext>
          </a:extLst>
        </p:spPr>
        <p:txBody>
          <a:bodyPr lIns="20955" tIns="20955" rIns="20955" bIns="20955" anchor="ctr"/>
          <a:lstStyle>
            <a:lvl1pPr algn="ctr" defTabSz="762000">
              <a:lnSpc>
                <a:spcPct val="100000"/>
              </a:lnSpc>
              <a:defRPr sz="2000" spc="59">
                <a:solidFill>
                  <a:srgbClr val="24262C"/>
                </a:solidFill>
                <a:latin typeface="HK Grotesk Medium"/>
                <a:ea typeface="HK Grotesk Medium"/>
                <a:cs typeface="HK Grotesk Medium"/>
                <a:sym typeface="HK Grotesk Medium"/>
              </a:defRPr>
            </a:lvl1pPr>
          </a:lstStyle>
          <a:p>
            <a:r>
              <a:rPr sz="1800"/>
              <a:t>4</a:t>
            </a:r>
          </a:p>
        </p:txBody>
      </p:sp>
      <p:sp>
        <p:nvSpPr>
          <p:cNvPr id="77" name="TextBox 76"/>
          <p:cNvSpPr txBox="1"/>
          <p:nvPr/>
        </p:nvSpPr>
        <p:spPr>
          <a:xfrm>
            <a:off x="3073771" y="3044648"/>
            <a:ext cx="1914698" cy="461665"/>
          </a:xfrm>
          <a:prstGeom prst="rect">
            <a:avLst/>
          </a:prstGeom>
          <a:noFill/>
        </p:spPr>
        <p:txBody>
          <a:bodyPr wrap="square" rtlCol="0">
            <a:spAutoFit/>
          </a:bodyPr>
          <a:lstStyle/>
          <a:p>
            <a:r>
              <a:rPr lang="es-PY" sz="2400" dirty="0">
                <a:solidFill>
                  <a:srgbClr val="E9992D"/>
                </a:solidFill>
                <a:latin typeface="HK Grotesk Medium" panose="00000600000000000000" pitchFamily="50" charset="0"/>
              </a:rPr>
              <a:t>Conocimiento</a:t>
            </a:r>
          </a:p>
        </p:txBody>
      </p:sp>
      <p:sp>
        <p:nvSpPr>
          <p:cNvPr id="79" name="TextBox 78"/>
          <p:cNvSpPr txBox="1"/>
          <p:nvPr/>
        </p:nvSpPr>
        <p:spPr>
          <a:xfrm>
            <a:off x="1913616" y="3782162"/>
            <a:ext cx="1403947" cy="461665"/>
          </a:xfrm>
          <a:prstGeom prst="rect">
            <a:avLst/>
          </a:prstGeom>
          <a:noFill/>
        </p:spPr>
        <p:txBody>
          <a:bodyPr wrap="square" rtlCol="0">
            <a:spAutoFit/>
          </a:bodyPr>
          <a:lstStyle/>
          <a:p>
            <a:r>
              <a:rPr lang="es-PY" sz="2400" dirty="0">
                <a:solidFill>
                  <a:srgbClr val="2491BD"/>
                </a:solidFill>
                <a:latin typeface="HK Grotesk Medium" panose="00000600000000000000" pitchFamily="50" charset="0"/>
              </a:rPr>
              <a:t>Datos</a:t>
            </a:r>
          </a:p>
        </p:txBody>
      </p:sp>
      <p:sp>
        <p:nvSpPr>
          <p:cNvPr id="81" name="TextBox 80"/>
          <p:cNvSpPr txBox="1"/>
          <p:nvPr/>
        </p:nvSpPr>
        <p:spPr>
          <a:xfrm>
            <a:off x="5030311" y="4908886"/>
            <a:ext cx="1714943" cy="461665"/>
          </a:xfrm>
          <a:prstGeom prst="rect">
            <a:avLst/>
          </a:prstGeom>
          <a:noFill/>
        </p:spPr>
        <p:txBody>
          <a:bodyPr wrap="square" rtlCol="0">
            <a:spAutoFit/>
          </a:bodyPr>
          <a:lstStyle/>
          <a:p>
            <a:pPr algn="r"/>
            <a:r>
              <a:rPr lang="es-PY" sz="2400" dirty="0">
                <a:solidFill>
                  <a:srgbClr val="209078"/>
                </a:solidFill>
                <a:latin typeface="HK Grotesk Medium" panose="00000600000000000000" pitchFamily="50" charset="0"/>
              </a:rPr>
              <a:t>Información</a:t>
            </a:r>
          </a:p>
        </p:txBody>
      </p:sp>
      <p:sp>
        <p:nvSpPr>
          <p:cNvPr id="83" name="TextBox 82"/>
          <p:cNvSpPr txBox="1"/>
          <p:nvPr/>
        </p:nvSpPr>
        <p:spPr>
          <a:xfrm>
            <a:off x="6865633" y="4187038"/>
            <a:ext cx="1403947" cy="461665"/>
          </a:xfrm>
          <a:prstGeom prst="rect">
            <a:avLst/>
          </a:prstGeom>
          <a:noFill/>
        </p:spPr>
        <p:txBody>
          <a:bodyPr wrap="square" rtlCol="0">
            <a:spAutoFit/>
          </a:bodyPr>
          <a:lstStyle/>
          <a:p>
            <a:pPr algn="r"/>
            <a:r>
              <a:rPr lang="es-PY" sz="2400" dirty="0">
                <a:solidFill>
                  <a:srgbClr val="2F3035"/>
                </a:solidFill>
                <a:latin typeface="HK Grotesk Medium" panose="00000600000000000000" pitchFamily="50" charset="0"/>
              </a:rPr>
              <a:t>Sabiduría</a:t>
            </a:r>
          </a:p>
        </p:txBody>
      </p:sp>
    </p:spTree>
    <p:extLst>
      <p:ext uri="{BB962C8B-B14F-4D97-AF65-F5344CB8AC3E}">
        <p14:creationId xmlns:p14="http://schemas.microsoft.com/office/powerpoint/2010/main" val="3896951799"/>
      </p:ext>
    </p:extLst>
  </p:cSld>
  <p:clrMapOvr>
    <a:masterClrMapping/>
  </p:clrMapOvr>
  <p:transition spd="slow">
    <p:push/>
  </p:transition>
</p:sld>
</file>

<file path=ppt/slides/slide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826160"/>
            <a:ext cx="9853169" cy="6946240"/>
          </a:xfrm>
          <a:prstGeom prst="rect">
            <a:avLst/>
          </a:prstGeom>
        </p:spPr>
      </p:pic>
      <p:sp>
        <p:nvSpPr>
          <p:cNvPr id="8" name="TextBox 7"/>
          <p:cNvSpPr txBox="1"/>
          <p:nvPr/>
        </p:nvSpPr>
        <p:spPr>
          <a:xfrm>
            <a:off x="2393815" y="826160"/>
            <a:ext cx="5917474" cy="769441"/>
          </a:xfrm>
          <a:prstGeom prst="rect">
            <a:avLst/>
          </a:prstGeom>
          <a:noFill/>
        </p:spPr>
        <p:txBody>
          <a:bodyPr wrap="square" rtlCol="0">
            <a:spAutoFit/>
          </a:bodyPr>
          <a:lstStyle/>
          <a:p>
            <a:pPr algn="ctr"/>
            <a:r>
              <a:rPr lang="es-PY" sz="4400" dirty="0">
                <a:solidFill>
                  <a:srgbClr val="318CCA"/>
                </a:solidFill>
                <a:latin typeface="Open Sans"/>
                <a:ea typeface="Arvo" panose="02000000000000000000" pitchFamily="2" charset="0"/>
              </a:rPr>
              <a:t>Datos de Calidad</a:t>
            </a:r>
            <a:endParaRPr lang="en-US" sz="4400" dirty="0">
              <a:solidFill>
                <a:srgbClr val="318CCA"/>
              </a:solidFill>
              <a:latin typeface="Open Sans"/>
              <a:ea typeface="Arvo" panose="02000000000000000000" pitchFamily="2" charset="0"/>
            </a:endParaRPr>
          </a:p>
        </p:txBody>
      </p:sp>
    </p:spTree>
    <p:extLst>
      <p:ext uri="{BB962C8B-B14F-4D97-AF65-F5344CB8AC3E}">
        <p14:creationId xmlns:p14="http://schemas.microsoft.com/office/powerpoint/2010/main" val="890877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147061" y="721360"/>
            <a:ext cx="8166612" cy="736600"/>
          </a:xfrm>
        </p:spPr>
        <p:txBody>
          <a:bodyPr/>
          <a:lstStyle/>
          <a:p>
            <a:r>
              <a:rPr lang="es-PY" sz="4300" noProof="1">
                <a:latin typeface="Adobe Fangsong Std R" panose="02020400000000000000" pitchFamily="18" charset="-128"/>
                <a:ea typeface="Adobe Fangsong Std R" panose="02020400000000000000" pitchFamily="18" charset="-128"/>
              </a:rPr>
              <a:t>Principales beneficios de BI</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7061" y="1457960"/>
            <a:ext cx="7620000" cy="5905500"/>
          </a:xfrm>
          <a:prstGeom prst="rect">
            <a:avLst/>
          </a:prstGeom>
        </p:spPr>
      </p:pic>
    </p:spTree>
    <p:extLst>
      <p:ext uri="{BB962C8B-B14F-4D97-AF65-F5344CB8AC3E}">
        <p14:creationId xmlns:p14="http://schemas.microsoft.com/office/powerpoint/2010/main" val="20802791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1759536" y="7185373"/>
            <a:ext cx="1381397" cy="590839"/>
          </a:xfrm>
        </p:spPr>
        <p:txBody>
          <a:bodyPr/>
          <a:lstStyle/>
          <a:p>
            <a:pPr marL="0" marR="0" lvl="0" indent="0" algn="ctr" defTabSz="75438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schemeClr val="tx1"/>
                </a:solidFill>
                <a:effectLst/>
                <a:uLnTx/>
                <a:uFillTx/>
                <a:latin typeface="Arvo" panose="02000000000000000000"/>
              </a:rPr>
              <a:t>Donal</a:t>
            </a:r>
            <a:r>
              <a:rPr kumimoji="0" lang="en-US" sz="1200" b="1" i="0" u="none" strike="noStrike" kern="1200" cap="none" spc="0" normalizeH="0" baseline="0" noProof="0" dirty="0">
                <a:ln>
                  <a:noFill/>
                </a:ln>
                <a:solidFill>
                  <a:schemeClr val="tx1"/>
                </a:solidFill>
                <a:effectLst/>
                <a:uLnTx/>
                <a:uFillTx/>
                <a:latin typeface="Arvo" panose="02000000000000000000"/>
              </a:rPr>
              <a:t> Rumsfeld</a:t>
            </a:r>
          </a:p>
        </p:txBody>
      </p:sp>
      <p:sp>
        <p:nvSpPr>
          <p:cNvPr id="17" name="TextBox 16"/>
          <p:cNvSpPr txBox="1"/>
          <p:nvPr/>
        </p:nvSpPr>
        <p:spPr>
          <a:xfrm>
            <a:off x="278916" y="2456943"/>
            <a:ext cx="2961240" cy="1446550"/>
          </a:xfrm>
          <a:prstGeom prst="rect">
            <a:avLst/>
          </a:prstGeom>
          <a:noFill/>
        </p:spPr>
        <p:txBody>
          <a:bodyPr wrap="square" rtlCol="0">
            <a:spAutoFit/>
          </a:bodyPr>
          <a:lstStyle/>
          <a:p>
            <a:pPr defTabSz="754380"/>
            <a:r>
              <a:rPr lang="en-US" sz="4400" dirty="0">
                <a:latin typeface="Arvo" panose="02000000000000000000" pitchFamily="2" charset="0"/>
                <a:ea typeface="Arvo" panose="02000000000000000000" pitchFamily="2" charset="0"/>
              </a:rPr>
              <a:t>Knowns </a:t>
            </a:r>
            <a:r>
              <a:rPr lang="es-PY" sz="4400" dirty="0">
                <a:latin typeface="Arvo" panose="02000000000000000000" pitchFamily="2" charset="0"/>
                <a:ea typeface="Arvo" panose="02000000000000000000" pitchFamily="2" charset="0"/>
              </a:rPr>
              <a:t>&amp; </a:t>
            </a:r>
          </a:p>
          <a:p>
            <a:pPr defTabSz="754380"/>
            <a:r>
              <a:rPr lang="es-PY" sz="4400" dirty="0" err="1">
                <a:latin typeface="Arvo" panose="02000000000000000000" pitchFamily="2" charset="0"/>
                <a:ea typeface="Arvo" panose="02000000000000000000" pitchFamily="2" charset="0"/>
              </a:rPr>
              <a:t>Unknowns</a:t>
            </a:r>
            <a:endParaRPr lang="id-ID" sz="4400" dirty="0">
              <a:latin typeface="Arvo" panose="02000000000000000000" pitchFamily="2" charset="0"/>
              <a:ea typeface="Arvo" panose="02000000000000000000" pitchFamily="2" charset="0"/>
            </a:endParaRPr>
          </a:p>
        </p:txBody>
      </p:sp>
      <p:sp>
        <p:nvSpPr>
          <p:cNvPr id="18" name="Shape 463"/>
          <p:cNvSpPr/>
          <p:nvPr/>
        </p:nvSpPr>
        <p:spPr>
          <a:xfrm>
            <a:off x="4150810" y="1597577"/>
            <a:ext cx="1224824" cy="126957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nchor="ctr">
            <a:spAutoFit/>
          </a:bodyPr>
          <a:lstStyle>
            <a:lvl1pPr algn="ctr" defTabSz="762000">
              <a:lnSpc>
                <a:spcPct val="100000"/>
              </a:lnSpc>
              <a:defRPr sz="20000" spc="600">
                <a:solidFill>
                  <a:srgbClr val="DCDEE0"/>
                </a:solidFill>
                <a:latin typeface="HK Grotesk Medium"/>
                <a:ea typeface="HK Grotesk Medium"/>
                <a:cs typeface="HK Grotesk Medium"/>
                <a:sym typeface="HK Grotesk Medium"/>
              </a:defRPr>
            </a:lvl1pPr>
          </a:lstStyle>
          <a:p>
            <a:pPr defTabSz="628650"/>
            <a:r>
              <a:rPr sz="8250" spc="495" dirty="0"/>
              <a:t>1</a:t>
            </a:r>
          </a:p>
        </p:txBody>
      </p:sp>
      <p:sp>
        <p:nvSpPr>
          <p:cNvPr id="19" name="TextBox 18"/>
          <p:cNvSpPr txBox="1"/>
          <p:nvPr/>
        </p:nvSpPr>
        <p:spPr>
          <a:xfrm>
            <a:off x="5075783" y="2217128"/>
            <a:ext cx="3708951" cy="950976"/>
          </a:xfrm>
          <a:prstGeom prst="rect">
            <a:avLst/>
          </a:prstGeom>
          <a:noFill/>
        </p:spPr>
        <p:txBody>
          <a:bodyPr wrap="square" rtlCol="0">
            <a:spAutoFit/>
          </a:bodyPr>
          <a:lstStyle/>
          <a:p>
            <a:pPr defTabSz="754380"/>
            <a:r>
              <a:rPr lang="es-PY" sz="2800" dirty="0">
                <a:solidFill>
                  <a:prstClr val="white">
                    <a:lumMod val="50000"/>
                  </a:prstClr>
                </a:solidFill>
                <a:latin typeface="HK Grotesk" panose="00000500000000000000" pitchFamily="50" charset="0"/>
              </a:rPr>
              <a:t>Hay cosas que sabemos que sabemos</a:t>
            </a:r>
          </a:p>
        </p:txBody>
      </p:sp>
      <p:sp>
        <p:nvSpPr>
          <p:cNvPr id="20" name="TextBox 19"/>
          <p:cNvSpPr txBox="1"/>
          <p:nvPr/>
        </p:nvSpPr>
        <p:spPr>
          <a:xfrm>
            <a:off x="4958818" y="1789044"/>
            <a:ext cx="2674434" cy="523220"/>
          </a:xfrm>
          <a:prstGeom prst="rect">
            <a:avLst/>
          </a:prstGeom>
          <a:noFill/>
        </p:spPr>
        <p:txBody>
          <a:bodyPr wrap="square" rtlCol="0">
            <a:spAutoFit/>
          </a:bodyPr>
          <a:lstStyle/>
          <a:p>
            <a:pPr defTabSz="754380"/>
            <a:r>
              <a:rPr lang="en-US" sz="2800" dirty="0">
                <a:solidFill>
                  <a:prstClr val="black"/>
                </a:solidFill>
                <a:latin typeface="HK Grotesk Medium" panose="00000600000000000000" pitchFamily="50" charset="0"/>
              </a:rPr>
              <a:t>Known Knowns</a:t>
            </a:r>
          </a:p>
        </p:txBody>
      </p:sp>
      <p:sp>
        <p:nvSpPr>
          <p:cNvPr id="21" name="Shape 463"/>
          <p:cNvSpPr/>
          <p:nvPr/>
        </p:nvSpPr>
        <p:spPr>
          <a:xfrm>
            <a:off x="4208436" y="3237537"/>
            <a:ext cx="1224824" cy="126957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nchor="ctr">
            <a:spAutoFit/>
          </a:bodyPr>
          <a:lstStyle>
            <a:lvl1pPr algn="ctr" defTabSz="762000">
              <a:lnSpc>
                <a:spcPct val="100000"/>
              </a:lnSpc>
              <a:defRPr sz="20000" spc="600">
                <a:solidFill>
                  <a:srgbClr val="DCDEE0"/>
                </a:solidFill>
                <a:latin typeface="HK Grotesk Medium"/>
                <a:ea typeface="HK Grotesk Medium"/>
                <a:cs typeface="HK Grotesk Medium"/>
                <a:sym typeface="HK Grotesk Medium"/>
              </a:defRPr>
            </a:lvl1pPr>
          </a:lstStyle>
          <a:p>
            <a:pPr defTabSz="628650"/>
            <a:r>
              <a:rPr sz="8250" spc="495" dirty="0"/>
              <a:t>2</a:t>
            </a:r>
          </a:p>
        </p:txBody>
      </p:sp>
      <p:sp>
        <p:nvSpPr>
          <p:cNvPr id="22" name="TextBox 21"/>
          <p:cNvSpPr txBox="1"/>
          <p:nvPr/>
        </p:nvSpPr>
        <p:spPr>
          <a:xfrm>
            <a:off x="5075783" y="3812093"/>
            <a:ext cx="3708951" cy="954107"/>
          </a:xfrm>
          <a:prstGeom prst="rect">
            <a:avLst/>
          </a:prstGeom>
          <a:noFill/>
        </p:spPr>
        <p:txBody>
          <a:bodyPr wrap="square" rtlCol="0">
            <a:spAutoFit/>
          </a:bodyPr>
          <a:lstStyle/>
          <a:p>
            <a:pPr defTabSz="754380"/>
            <a:r>
              <a:rPr lang="es-PY" sz="2800" dirty="0">
                <a:solidFill>
                  <a:prstClr val="white">
                    <a:lumMod val="50000"/>
                  </a:prstClr>
                </a:solidFill>
                <a:latin typeface="HK Grotesk" panose="00000500000000000000" pitchFamily="50" charset="0"/>
              </a:rPr>
              <a:t>Hay cosas que sabemos que no sabemos</a:t>
            </a:r>
          </a:p>
        </p:txBody>
      </p:sp>
      <p:sp>
        <p:nvSpPr>
          <p:cNvPr id="25" name="TextBox 24"/>
          <p:cNvSpPr txBox="1"/>
          <p:nvPr/>
        </p:nvSpPr>
        <p:spPr>
          <a:xfrm>
            <a:off x="4958818" y="3366097"/>
            <a:ext cx="3001296" cy="523220"/>
          </a:xfrm>
          <a:prstGeom prst="rect">
            <a:avLst/>
          </a:prstGeom>
          <a:noFill/>
        </p:spPr>
        <p:txBody>
          <a:bodyPr wrap="square" rtlCol="0">
            <a:spAutoFit/>
          </a:bodyPr>
          <a:lstStyle/>
          <a:p>
            <a:pPr defTabSz="754380"/>
            <a:r>
              <a:rPr lang="es-PY" sz="2800" dirty="0" err="1">
                <a:solidFill>
                  <a:prstClr val="black"/>
                </a:solidFill>
                <a:latin typeface="HK Grotesk Medium" panose="00000600000000000000" pitchFamily="50" charset="0"/>
              </a:rPr>
              <a:t>Known</a:t>
            </a:r>
            <a:r>
              <a:rPr lang="es-PY" sz="2800" dirty="0">
                <a:solidFill>
                  <a:prstClr val="black"/>
                </a:solidFill>
                <a:latin typeface="HK Grotesk Medium" panose="00000600000000000000" pitchFamily="50" charset="0"/>
              </a:rPr>
              <a:t> </a:t>
            </a:r>
            <a:r>
              <a:rPr lang="es-PY" sz="2800" dirty="0" err="1">
                <a:solidFill>
                  <a:prstClr val="black"/>
                </a:solidFill>
                <a:latin typeface="HK Grotesk Medium" panose="00000600000000000000" pitchFamily="50" charset="0"/>
              </a:rPr>
              <a:t>unknowns</a:t>
            </a:r>
            <a:endParaRPr lang="en-US" sz="2800" dirty="0">
              <a:solidFill>
                <a:prstClr val="black"/>
              </a:solidFill>
              <a:latin typeface="HK Grotesk Medium" panose="00000600000000000000" pitchFamily="50" charset="0"/>
            </a:endParaRPr>
          </a:p>
        </p:txBody>
      </p:sp>
      <p:sp>
        <p:nvSpPr>
          <p:cNvPr id="26" name="Shape 463"/>
          <p:cNvSpPr/>
          <p:nvPr/>
        </p:nvSpPr>
        <p:spPr>
          <a:xfrm>
            <a:off x="4208436" y="4763114"/>
            <a:ext cx="1224824" cy="126957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nchor="ctr">
            <a:spAutoFit/>
          </a:bodyPr>
          <a:lstStyle>
            <a:lvl1pPr algn="ctr" defTabSz="762000">
              <a:lnSpc>
                <a:spcPct val="100000"/>
              </a:lnSpc>
              <a:defRPr sz="20000" spc="600">
                <a:solidFill>
                  <a:srgbClr val="DCDEE0"/>
                </a:solidFill>
                <a:latin typeface="HK Grotesk Medium"/>
                <a:ea typeface="HK Grotesk Medium"/>
                <a:cs typeface="HK Grotesk Medium"/>
                <a:sym typeface="HK Grotesk Medium"/>
              </a:defRPr>
            </a:lvl1pPr>
          </a:lstStyle>
          <a:p>
            <a:pPr defTabSz="628650"/>
            <a:r>
              <a:rPr sz="8250" spc="495" dirty="0"/>
              <a:t>3</a:t>
            </a:r>
          </a:p>
        </p:txBody>
      </p:sp>
      <p:sp>
        <p:nvSpPr>
          <p:cNvPr id="29" name="TextBox 28"/>
          <p:cNvSpPr txBox="1"/>
          <p:nvPr/>
        </p:nvSpPr>
        <p:spPr>
          <a:xfrm>
            <a:off x="5075783" y="5377426"/>
            <a:ext cx="3708951" cy="1384995"/>
          </a:xfrm>
          <a:prstGeom prst="rect">
            <a:avLst/>
          </a:prstGeom>
          <a:noFill/>
        </p:spPr>
        <p:txBody>
          <a:bodyPr wrap="square" rtlCol="0">
            <a:spAutoFit/>
          </a:bodyPr>
          <a:lstStyle/>
          <a:p>
            <a:pPr defTabSz="754380"/>
            <a:r>
              <a:rPr lang="es-PY" sz="2800">
                <a:solidFill>
                  <a:prstClr val="white">
                    <a:lumMod val="50000"/>
                  </a:prstClr>
                </a:solidFill>
                <a:latin typeface="HK Grotesk" panose="00000500000000000000" pitchFamily="50" charset="0"/>
              </a:rPr>
              <a:t>Hay cosas que no sabemos que no sabemos</a:t>
            </a:r>
          </a:p>
        </p:txBody>
      </p:sp>
      <p:sp>
        <p:nvSpPr>
          <p:cNvPr id="30" name="TextBox 29"/>
          <p:cNvSpPr txBox="1"/>
          <p:nvPr/>
        </p:nvSpPr>
        <p:spPr>
          <a:xfrm>
            <a:off x="4958818" y="4931430"/>
            <a:ext cx="3367190" cy="523220"/>
          </a:xfrm>
          <a:prstGeom prst="rect">
            <a:avLst/>
          </a:prstGeom>
          <a:noFill/>
        </p:spPr>
        <p:txBody>
          <a:bodyPr wrap="square" rtlCol="0">
            <a:spAutoFit/>
          </a:bodyPr>
          <a:lstStyle/>
          <a:p>
            <a:pPr defTabSz="754380"/>
            <a:r>
              <a:rPr lang="es-PY" sz="2800" dirty="0" err="1">
                <a:solidFill>
                  <a:prstClr val="black"/>
                </a:solidFill>
                <a:latin typeface="HK Grotesk Medium" panose="00000600000000000000" pitchFamily="50" charset="0"/>
              </a:rPr>
              <a:t>Unknown</a:t>
            </a:r>
            <a:r>
              <a:rPr lang="es-PY" sz="2800" dirty="0">
                <a:solidFill>
                  <a:prstClr val="black"/>
                </a:solidFill>
                <a:latin typeface="HK Grotesk Medium" panose="00000600000000000000" pitchFamily="50" charset="0"/>
              </a:rPr>
              <a:t> </a:t>
            </a:r>
            <a:r>
              <a:rPr lang="es-PY" sz="2800" dirty="0" err="1">
                <a:solidFill>
                  <a:prstClr val="black"/>
                </a:solidFill>
                <a:latin typeface="HK Grotesk Medium" panose="00000600000000000000" pitchFamily="50" charset="0"/>
              </a:rPr>
              <a:t>unknowns</a:t>
            </a:r>
            <a:endParaRPr lang="en-US" sz="2800" dirty="0">
              <a:solidFill>
                <a:prstClr val="black"/>
              </a:solidFill>
              <a:latin typeface="HK Grotesk Medium" panose="00000600000000000000" pitchFamily="50" charset="0"/>
            </a:endParaRPr>
          </a:p>
        </p:txBody>
      </p:sp>
    </p:spTree>
    <p:extLst>
      <p:ext uri="{BB962C8B-B14F-4D97-AF65-F5344CB8AC3E}">
        <p14:creationId xmlns:p14="http://schemas.microsoft.com/office/powerpoint/2010/main" val="606500875"/>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spd="slow">
        <p:fade/>
      </p:transition>
    </mc:Fallback>
  </mc:AlternateContent>
</p:sld>
</file>

<file path=ppt/theme/theme1.xml><?xml version="1.0" encoding="utf-8"?>
<a:theme xmlns:a="http://schemas.openxmlformats.org/drawingml/2006/main" name="Red Brochure 11 x 8.5">
  <a:themeElements>
    <a:clrScheme name="Red Brochure">
      <a:dk1>
        <a:sysClr val="windowText" lastClr="000000"/>
      </a:dk1>
      <a:lt1>
        <a:sysClr val="window" lastClr="FFFFFF"/>
      </a:lt1>
      <a:dk2>
        <a:srgbClr val="4C483D"/>
      </a:dk2>
      <a:lt2>
        <a:srgbClr val="E4E3E2"/>
      </a:lt2>
      <a:accent1>
        <a:srgbClr val="F24F4F"/>
      </a:accent1>
      <a:accent2>
        <a:srgbClr val="8DBB70"/>
      </a:accent2>
      <a:accent3>
        <a:srgbClr val="F0BB44"/>
      </a:accent3>
      <a:accent4>
        <a:srgbClr val="61ADBF"/>
      </a:accent4>
      <a:accent5>
        <a:srgbClr val="A3648B"/>
      </a:accent5>
      <a:accent6>
        <a:srgbClr val="F8943F"/>
      </a:accent6>
      <a:hlink>
        <a:srgbClr val="4C483D"/>
      </a:hlink>
      <a:folHlink>
        <a:srgbClr val="A3648B"/>
      </a:folHlink>
    </a:clrScheme>
    <a:fontScheme name="Century Gothic-Garamond">
      <a:majorFont>
        <a:latin typeface="Century Gothic"/>
        <a:ea typeface=""/>
        <a:cs typeface=""/>
      </a:majorFont>
      <a:minorFont>
        <a:latin typeface="Garamond"/>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RedBrochure.potx" id="{E914270B-3276-4F2E-8580-C3CCE9E5F702}" vid="{E9F90C9B-080A-428F-9657-A3A4573153FD}"/>
    </a:ext>
  </a:extLst>
</a:theme>
</file>

<file path=ppt/theme/theme2.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colored 2">
      <a:dk1>
        <a:sysClr val="windowText" lastClr="000000"/>
      </a:dk1>
      <a:lt1>
        <a:sysClr val="window" lastClr="FFFFFF"/>
      </a:lt1>
      <a:dk2>
        <a:srgbClr val="FFFFFF"/>
      </a:dk2>
      <a:lt2>
        <a:srgbClr val="FFFFFF"/>
      </a:lt2>
      <a:accent1>
        <a:srgbClr val="2491BD"/>
      </a:accent1>
      <a:accent2>
        <a:srgbClr val="209078"/>
      </a:accent2>
      <a:accent3>
        <a:srgbClr val="E9992D"/>
      </a:accent3>
      <a:accent4>
        <a:srgbClr val="CB3D30"/>
      </a:accent4>
      <a:accent5>
        <a:srgbClr val="FFFFFF"/>
      </a:accent5>
      <a:accent6>
        <a:srgbClr val="FFFFFF"/>
      </a:accent6>
      <a:hlink>
        <a:srgbClr val="FFFFFF"/>
      </a:hlink>
      <a:folHlink>
        <a:srgbClr val="FFFFFF"/>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Red Brochure">
      <a:dk1>
        <a:sysClr val="windowText" lastClr="000000"/>
      </a:dk1>
      <a:lt1>
        <a:sysClr val="window" lastClr="FFFFFF"/>
      </a:lt1>
      <a:dk2>
        <a:srgbClr val="4C483D"/>
      </a:dk2>
      <a:lt2>
        <a:srgbClr val="E4E3E2"/>
      </a:lt2>
      <a:accent1>
        <a:srgbClr val="F24F4F"/>
      </a:accent1>
      <a:accent2>
        <a:srgbClr val="8DBB70"/>
      </a:accent2>
      <a:accent3>
        <a:srgbClr val="F0BB44"/>
      </a:accent3>
      <a:accent4>
        <a:srgbClr val="61ADBF"/>
      </a:accent4>
      <a:accent5>
        <a:srgbClr val="A3648B"/>
      </a:accent5>
      <a:accent6>
        <a:srgbClr val="F8943F"/>
      </a:accent6>
      <a:hlink>
        <a:srgbClr val="4C483D"/>
      </a:hlink>
      <a:folHlink>
        <a:srgbClr val="A3648B"/>
      </a:folHlink>
    </a:clrScheme>
    <a:fontScheme name="Century Gothic-Garamond">
      <a:majorFont>
        <a:latin typeface="Century Gothic"/>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Red Brochure">
      <a:dk1>
        <a:sysClr val="windowText" lastClr="000000"/>
      </a:dk1>
      <a:lt1>
        <a:sysClr val="window" lastClr="FFFFFF"/>
      </a:lt1>
      <a:dk2>
        <a:srgbClr val="4C483D"/>
      </a:dk2>
      <a:lt2>
        <a:srgbClr val="E4E3E2"/>
      </a:lt2>
      <a:accent1>
        <a:srgbClr val="F24F4F"/>
      </a:accent1>
      <a:accent2>
        <a:srgbClr val="8DBB70"/>
      </a:accent2>
      <a:accent3>
        <a:srgbClr val="F0BB44"/>
      </a:accent3>
      <a:accent4>
        <a:srgbClr val="61ADBF"/>
      </a:accent4>
      <a:accent5>
        <a:srgbClr val="A3648B"/>
      </a:accent5>
      <a:accent6>
        <a:srgbClr val="F8943F"/>
      </a:accent6>
      <a:hlink>
        <a:srgbClr val="4C483D"/>
      </a:hlink>
      <a:folHlink>
        <a:srgbClr val="A3648B"/>
      </a:folHlink>
    </a:clrScheme>
    <a:fontScheme name="Century Gothic-Garamond">
      <a:majorFont>
        <a:latin typeface="Century Gothic"/>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4">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45C778C8-FE8B-44C3-ADAD-6775E8F58B7A}">
  <we:reference id="wa104379989" version="1.0.0.0" store="es-ES" storeType="OMEX"/>
  <we:alternateReferences>
    <we:reference id="WA104379989" version="1.0.0.0" store="WA104379989"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F2977314-8297-423F-815C-299D2AF8B6E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0</TotalTime>
  <Words>7314</Words>
  <Application>Microsoft Office PowerPoint</Application>
  <PresentationFormat>Custom</PresentationFormat>
  <Paragraphs>469</Paragraphs>
  <Slides>49</Slides>
  <Notes>44</Notes>
  <HiddenSlides>0</HiddenSlides>
  <MMClips>0</MMClips>
  <ScaleCrop>false</ScaleCrop>
  <HeadingPairs>
    <vt:vector size="6" baseType="variant">
      <vt:variant>
        <vt:lpstr>Fonts Used</vt:lpstr>
      </vt:variant>
      <vt:variant>
        <vt:i4>21</vt:i4>
      </vt:variant>
      <vt:variant>
        <vt:lpstr>Theme</vt:lpstr>
      </vt:variant>
      <vt:variant>
        <vt:i4>3</vt:i4>
      </vt:variant>
      <vt:variant>
        <vt:lpstr>Slide Titles</vt:lpstr>
      </vt:variant>
      <vt:variant>
        <vt:i4>49</vt:i4>
      </vt:variant>
    </vt:vector>
  </HeadingPairs>
  <TitlesOfParts>
    <vt:vector size="73" baseType="lpstr">
      <vt:lpstr>MS PGothic</vt:lpstr>
      <vt:lpstr>MS PGothic</vt:lpstr>
      <vt:lpstr>Adobe Fangsong Std R</vt:lpstr>
      <vt:lpstr>Arial</vt:lpstr>
      <vt:lpstr>Arvo</vt:lpstr>
      <vt:lpstr>Calibri</vt:lpstr>
      <vt:lpstr>Calibri Light</vt:lpstr>
      <vt:lpstr>Century Gothic</vt:lpstr>
      <vt:lpstr>Garamond</vt:lpstr>
      <vt:lpstr>Georgia</vt:lpstr>
      <vt:lpstr>Gill Sans</vt:lpstr>
      <vt:lpstr>Gill Sans MT</vt:lpstr>
      <vt:lpstr>Helvetica</vt:lpstr>
      <vt:lpstr>Helvetica Light</vt:lpstr>
      <vt:lpstr>HK Grotesk</vt:lpstr>
      <vt:lpstr>HK Grotesk Medium</vt:lpstr>
      <vt:lpstr>Lucida Grande</vt:lpstr>
      <vt:lpstr>Open Sans</vt:lpstr>
      <vt:lpstr>Source Sans Pro</vt:lpstr>
      <vt:lpstr>TT Corals Thin DEMO</vt:lpstr>
      <vt:lpstr>ヒラギノ角ゴ Pro W3</vt:lpstr>
      <vt:lpstr>Red Brochure 11 x 8.5</vt:lpstr>
      <vt:lpstr>2_Office Theme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
  <cp:keywords/>
  <cp:lastModifiedBy/>
  <cp:revision>3</cp:revision>
  <dcterms:created xsi:type="dcterms:W3CDTF">2016-08-22T19:52:24Z</dcterms:created>
  <dcterms:modified xsi:type="dcterms:W3CDTF">2017-03-16T02:14:34Z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TC038954999991</vt:lpwstr>
  </property>
</Properties>
</file>